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6" r:id="rId2"/>
    <p:sldId id="257" r:id="rId3"/>
    <p:sldId id="269" r:id="rId4"/>
    <p:sldId id="265" r:id="rId5"/>
    <p:sldId id="260" r:id="rId6"/>
    <p:sldId id="300" r:id="rId7"/>
    <p:sldId id="295" r:id="rId8"/>
    <p:sldId id="298" r:id="rId9"/>
    <p:sldId id="297" r:id="rId10"/>
    <p:sldId id="296" r:id="rId11"/>
    <p:sldId id="299" r:id="rId12"/>
    <p:sldId id="261" r:id="rId13"/>
    <p:sldId id="310" r:id="rId14"/>
    <p:sldId id="274" r:id="rId15"/>
    <p:sldId id="311" r:id="rId16"/>
    <p:sldId id="273" r:id="rId17"/>
    <p:sldId id="275" r:id="rId18"/>
    <p:sldId id="276" r:id="rId19"/>
    <p:sldId id="277" r:id="rId20"/>
    <p:sldId id="278" r:id="rId21"/>
    <p:sldId id="279" r:id="rId22"/>
    <p:sldId id="280" r:id="rId23"/>
    <p:sldId id="281" r:id="rId24"/>
    <p:sldId id="282" r:id="rId25"/>
    <p:sldId id="284" r:id="rId26"/>
    <p:sldId id="285" r:id="rId27"/>
    <p:sldId id="283" r:id="rId28"/>
    <p:sldId id="287" r:id="rId29"/>
    <p:sldId id="290" r:id="rId30"/>
    <p:sldId id="291" r:id="rId31"/>
    <p:sldId id="288" r:id="rId32"/>
    <p:sldId id="289" r:id="rId33"/>
    <p:sldId id="293" r:id="rId34"/>
    <p:sldId id="263" r:id="rId35"/>
    <p:sldId id="264" r:id="rId36"/>
    <p:sldId id="307" r:id="rId37"/>
    <p:sldId id="308" r:id="rId38"/>
    <p:sldId id="309" r:id="rId39"/>
    <p:sldId id="262" r:id="rId40"/>
    <p:sldId id="267" r:id="rId41"/>
    <p:sldId id="304" r:id="rId42"/>
    <p:sldId id="305" r:id="rId43"/>
    <p:sldId id="301" r:id="rId44"/>
    <p:sldId id="302" r:id="rId45"/>
    <p:sldId id="303" r:id="rId46"/>
    <p:sldId id="292" r:id="rId4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sorterViewPr>
    <p:cViewPr>
      <p:scale>
        <a:sx n="100" d="100"/>
        <a:sy n="100" d="100"/>
      </p:scale>
      <p:origin x="0" y="260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93689F-430F-4899-85C3-CE1FCD1F47DD}" type="doc">
      <dgm:prSet loTypeId="urn:microsoft.com/office/officeart/2005/8/layout/vProcess5" loCatId="process" qsTypeId="urn:microsoft.com/office/officeart/2005/8/quickstyle/3d4" qsCatId="3D" csTypeId="urn:microsoft.com/office/officeart/2005/8/colors/accent0_3" csCatId="mainScheme" phldr="1"/>
      <dgm:spPr/>
      <dgm:t>
        <a:bodyPr/>
        <a:lstStyle/>
        <a:p>
          <a:endParaRPr lang="en-US"/>
        </a:p>
      </dgm:t>
    </dgm:pt>
    <dgm:pt modelId="{F533522B-D870-4E9F-9D60-DFCA9F38850B}">
      <dgm:prSet phldrT="[Text]" custT="1"/>
      <dgm:spPr/>
      <dgm:t>
        <a:bodyPr/>
        <a:lstStyle/>
        <a:p>
          <a:r>
            <a:rPr lang="en-US" sz="2400" dirty="0" smtClean="0">
              <a:solidFill>
                <a:srgbClr val="000000"/>
              </a:solidFill>
            </a:rPr>
            <a:t>Perioperative care modification</a:t>
          </a:r>
          <a:endParaRPr lang="en-US" sz="2400" dirty="0">
            <a:solidFill>
              <a:srgbClr val="000000"/>
            </a:solidFill>
          </a:endParaRPr>
        </a:p>
      </dgm:t>
    </dgm:pt>
    <dgm:pt modelId="{525AA087-2133-4B14-9505-1C0D3087144B}" type="parTrans" cxnId="{2FDB7859-6869-49F9-910F-BC76BAEFABAE}">
      <dgm:prSet/>
      <dgm:spPr/>
      <dgm:t>
        <a:bodyPr/>
        <a:lstStyle/>
        <a:p>
          <a:endParaRPr lang="en-US"/>
        </a:p>
      </dgm:t>
    </dgm:pt>
    <dgm:pt modelId="{5F17866E-5E12-406F-8840-98749E68C415}" type="sibTrans" cxnId="{2FDB7859-6869-49F9-910F-BC76BAEFABAE}">
      <dgm:prSet/>
      <dgm:spPr/>
      <dgm:t>
        <a:bodyPr/>
        <a:lstStyle/>
        <a:p>
          <a:endParaRPr lang="en-US"/>
        </a:p>
      </dgm:t>
    </dgm:pt>
    <dgm:pt modelId="{D86226C5-66DE-4293-8F1C-914DCF11141B}">
      <dgm:prSet phldrT="[Text]" custT="1"/>
      <dgm:spPr/>
      <dgm:t>
        <a:bodyPr/>
        <a:lstStyle/>
        <a:p>
          <a:r>
            <a:rPr lang="en-US" sz="2400" dirty="0" smtClean="0">
              <a:solidFill>
                <a:srgbClr val="000000"/>
              </a:solidFill>
            </a:rPr>
            <a:t>Reduction of morbidity &amp; mortality</a:t>
          </a:r>
          <a:endParaRPr lang="en-US" sz="2400" dirty="0">
            <a:solidFill>
              <a:srgbClr val="000000"/>
            </a:solidFill>
          </a:endParaRPr>
        </a:p>
      </dgm:t>
    </dgm:pt>
    <dgm:pt modelId="{8A238529-0AF3-4ACE-856C-F96EE9B01E93}" type="parTrans" cxnId="{8E0E4512-1024-4F36-83B0-EAE4A4CD4B46}">
      <dgm:prSet/>
      <dgm:spPr/>
      <dgm:t>
        <a:bodyPr/>
        <a:lstStyle/>
        <a:p>
          <a:endParaRPr lang="en-US"/>
        </a:p>
      </dgm:t>
    </dgm:pt>
    <dgm:pt modelId="{0E4D9F63-3DDF-4E4E-B1A5-BA5D42F067AD}" type="sibTrans" cxnId="{8E0E4512-1024-4F36-83B0-EAE4A4CD4B46}">
      <dgm:prSet/>
      <dgm:spPr/>
      <dgm:t>
        <a:bodyPr/>
        <a:lstStyle/>
        <a:p>
          <a:endParaRPr lang="en-US"/>
        </a:p>
      </dgm:t>
    </dgm:pt>
    <dgm:pt modelId="{551C6F22-6AEF-4B5E-ACF2-C803FF07E955}">
      <dgm:prSet phldrT="[Text]" custT="1"/>
      <dgm:spPr/>
      <dgm:t>
        <a:bodyPr/>
        <a:lstStyle/>
        <a:p>
          <a:r>
            <a:rPr lang="en-US" sz="2400" dirty="0" smtClean="0">
              <a:solidFill>
                <a:srgbClr val="000000"/>
              </a:solidFill>
            </a:rPr>
            <a:t>Preoperative Evaluation</a:t>
          </a:r>
          <a:endParaRPr lang="en-US" sz="2400" dirty="0">
            <a:solidFill>
              <a:srgbClr val="000000"/>
            </a:solidFill>
          </a:endParaRPr>
        </a:p>
      </dgm:t>
    </dgm:pt>
    <dgm:pt modelId="{E24EB48A-FB75-4024-9F7D-C7C39A419803}" type="sibTrans" cxnId="{F8667492-C83E-430F-ABD3-124ACFCF2306}">
      <dgm:prSet/>
      <dgm:spPr/>
      <dgm:t>
        <a:bodyPr/>
        <a:lstStyle/>
        <a:p>
          <a:endParaRPr lang="en-US"/>
        </a:p>
      </dgm:t>
    </dgm:pt>
    <dgm:pt modelId="{86AD3758-24B7-440D-80CD-F4FA801326C0}" type="parTrans" cxnId="{F8667492-C83E-430F-ABD3-124ACFCF2306}">
      <dgm:prSet/>
      <dgm:spPr/>
      <dgm:t>
        <a:bodyPr/>
        <a:lstStyle/>
        <a:p>
          <a:endParaRPr lang="en-US"/>
        </a:p>
      </dgm:t>
    </dgm:pt>
    <dgm:pt modelId="{6CE1DA9E-EC66-4127-9EAD-B4D6A2161E91}" type="pres">
      <dgm:prSet presAssocID="{5993689F-430F-4899-85C3-CE1FCD1F47DD}" presName="outerComposite" presStyleCnt="0">
        <dgm:presLayoutVars>
          <dgm:chMax val="5"/>
          <dgm:dir/>
          <dgm:resizeHandles val="exact"/>
        </dgm:presLayoutVars>
      </dgm:prSet>
      <dgm:spPr/>
      <dgm:t>
        <a:bodyPr/>
        <a:lstStyle/>
        <a:p>
          <a:endParaRPr lang="en-US"/>
        </a:p>
      </dgm:t>
    </dgm:pt>
    <dgm:pt modelId="{062A3653-F752-451F-B1A8-08FE8C0224F0}" type="pres">
      <dgm:prSet presAssocID="{5993689F-430F-4899-85C3-CE1FCD1F47DD}" presName="dummyMaxCanvas" presStyleCnt="0">
        <dgm:presLayoutVars/>
      </dgm:prSet>
      <dgm:spPr/>
    </dgm:pt>
    <dgm:pt modelId="{3B2F0F88-3A03-4462-A5D4-B8D89216B1F3}" type="pres">
      <dgm:prSet presAssocID="{5993689F-430F-4899-85C3-CE1FCD1F47DD}" presName="ThreeNodes_1" presStyleLbl="node1" presStyleIdx="0" presStyleCnt="3" custLinFactNeighborX="-166">
        <dgm:presLayoutVars>
          <dgm:bulletEnabled val="1"/>
        </dgm:presLayoutVars>
      </dgm:prSet>
      <dgm:spPr/>
      <dgm:t>
        <a:bodyPr/>
        <a:lstStyle/>
        <a:p>
          <a:endParaRPr lang="en-US"/>
        </a:p>
      </dgm:t>
    </dgm:pt>
    <dgm:pt modelId="{BB41D412-9E1B-487E-A365-836D377FD3E3}" type="pres">
      <dgm:prSet presAssocID="{5993689F-430F-4899-85C3-CE1FCD1F47DD}" presName="ThreeNodes_2" presStyleLbl="node1" presStyleIdx="1" presStyleCnt="3">
        <dgm:presLayoutVars>
          <dgm:bulletEnabled val="1"/>
        </dgm:presLayoutVars>
      </dgm:prSet>
      <dgm:spPr/>
      <dgm:t>
        <a:bodyPr/>
        <a:lstStyle/>
        <a:p>
          <a:endParaRPr lang="en-US"/>
        </a:p>
      </dgm:t>
    </dgm:pt>
    <dgm:pt modelId="{C9B44BC2-707B-4A95-88DB-E5136C9A47D7}" type="pres">
      <dgm:prSet presAssocID="{5993689F-430F-4899-85C3-CE1FCD1F47DD}" presName="ThreeNodes_3" presStyleLbl="node1" presStyleIdx="2" presStyleCnt="3" custLinFactNeighborX="372" custLinFactNeighborY="2392">
        <dgm:presLayoutVars>
          <dgm:bulletEnabled val="1"/>
        </dgm:presLayoutVars>
      </dgm:prSet>
      <dgm:spPr/>
      <dgm:t>
        <a:bodyPr/>
        <a:lstStyle/>
        <a:p>
          <a:endParaRPr lang="en-US"/>
        </a:p>
      </dgm:t>
    </dgm:pt>
    <dgm:pt modelId="{4E50C179-F264-40F6-BF27-59E106633ADD}" type="pres">
      <dgm:prSet presAssocID="{5993689F-430F-4899-85C3-CE1FCD1F47DD}" presName="ThreeConn_1-2" presStyleLbl="fgAccFollowNode1" presStyleIdx="0" presStyleCnt="2">
        <dgm:presLayoutVars>
          <dgm:bulletEnabled val="1"/>
        </dgm:presLayoutVars>
      </dgm:prSet>
      <dgm:spPr/>
      <dgm:t>
        <a:bodyPr/>
        <a:lstStyle/>
        <a:p>
          <a:endParaRPr lang="en-US"/>
        </a:p>
      </dgm:t>
    </dgm:pt>
    <dgm:pt modelId="{09A16D45-0441-49F9-9B8C-B5EC4A0B3D16}" type="pres">
      <dgm:prSet presAssocID="{5993689F-430F-4899-85C3-CE1FCD1F47DD}" presName="ThreeConn_2-3" presStyleLbl="fgAccFollowNode1" presStyleIdx="1" presStyleCnt="2">
        <dgm:presLayoutVars>
          <dgm:bulletEnabled val="1"/>
        </dgm:presLayoutVars>
      </dgm:prSet>
      <dgm:spPr/>
      <dgm:t>
        <a:bodyPr/>
        <a:lstStyle/>
        <a:p>
          <a:endParaRPr lang="en-US"/>
        </a:p>
      </dgm:t>
    </dgm:pt>
    <dgm:pt modelId="{5A3BF5E0-EC96-4E03-B5C7-01FDC67829F7}" type="pres">
      <dgm:prSet presAssocID="{5993689F-430F-4899-85C3-CE1FCD1F47DD}" presName="ThreeNodes_1_text" presStyleLbl="node1" presStyleIdx="2" presStyleCnt="3">
        <dgm:presLayoutVars>
          <dgm:bulletEnabled val="1"/>
        </dgm:presLayoutVars>
      </dgm:prSet>
      <dgm:spPr/>
      <dgm:t>
        <a:bodyPr/>
        <a:lstStyle/>
        <a:p>
          <a:endParaRPr lang="en-US"/>
        </a:p>
      </dgm:t>
    </dgm:pt>
    <dgm:pt modelId="{9241AF65-BC03-437F-A4F5-18CE74D5AF15}" type="pres">
      <dgm:prSet presAssocID="{5993689F-430F-4899-85C3-CE1FCD1F47DD}" presName="ThreeNodes_2_text" presStyleLbl="node1" presStyleIdx="2" presStyleCnt="3">
        <dgm:presLayoutVars>
          <dgm:bulletEnabled val="1"/>
        </dgm:presLayoutVars>
      </dgm:prSet>
      <dgm:spPr/>
      <dgm:t>
        <a:bodyPr/>
        <a:lstStyle/>
        <a:p>
          <a:endParaRPr lang="en-US"/>
        </a:p>
      </dgm:t>
    </dgm:pt>
    <dgm:pt modelId="{9A568731-BE92-469D-9F16-F372E65AF96D}" type="pres">
      <dgm:prSet presAssocID="{5993689F-430F-4899-85C3-CE1FCD1F47DD}" presName="ThreeNodes_3_text" presStyleLbl="node1" presStyleIdx="2" presStyleCnt="3">
        <dgm:presLayoutVars>
          <dgm:bulletEnabled val="1"/>
        </dgm:presLayoutVars>
      </dgm:prSet>
      <dgm:spPr/>
      <dgm:t>
        <a:bodyPr/>
        <a:lstStyle/>
        <a:p>
          <a:endParaRPr lang="en-US"/>
        </a:p>
      </dgm:t>
    </dgm:pt>
  </dgm:ptLst>
  <dgm:cxnLst>
    <dgm:cxn modelId="{D61A36C8-A596-4A5A-BA3D-F5404FF68F25}" type="presOf" srcId="{E24EB48A-FB75-4024-9F7D-C7C39A419803}" destId="{4E50C179-F264-40F6-BF27-59E106633ADD}" srcOrd="0" destOrd="0" presId="urn:microsoft.com/office/officeart/2005/8/layout/vProcess5"/>
    <dgm:cxn modelId="{6D1DB8E5-A51A-43B3-A721-F2CD25049092}" type="presOf" srcId="{551C6F22-6AEF-4B5E-ACF2-C803FF07E955}" destId="{3B2F0F88-3A03-4462-A5D4-B8D89216B1F3}" srcOrd="0" destOrd="0" presId="urn:microsoft.com/office/officeart/2005/8/layout/vProcess5"/>
    <dgm:cxn modelId="{2FDB7859-6869-49F9-910F-BC76BAEFABAE}" srcId="{5993689F-430F-4899-85C3-CE1FCD1F47DD}" destId="{F533522B-D870-4E9F-9D60-DFCA9F38850B}" srcOrd="1" destOrd="0" parTransId="{525AA087-2133-4B14-9505-1C0D3087144B}" sibTransId="{5F17866E-5E12-406F-8840-98749E68C415}"/>
    <dgm:cxn modelId="{AC8BDEBE-AC4F-4982-9264-8E805B6DC099}" type="presOf" srcId="{D86226C5-66DE-4293-8F1C-914DCF11141B}" destId="{C9B44BC2-707B-4A95-88DB-E5136C9A47D7}" srcOrd="0" destOrd="0" presId="urn:microsoft.com/office/officeart/2005/8/layout/vProcess5"/>
    <dgm:cxn modelId="{F8667492-C83E-430F-ABD3-124ACFCF2306}" srcId="{5993689F-430F-4899-85C3-CE1FCD1F47DD}" destId="{551C6F22-6AEF-4B5E-ACF2-C803FF07E955}" srcOrd="0" destOrd="0" parTransId="{86AD3758-24B7-440D-80CD-F4FA801326C0}" sibTransId="{E24EB48A-FB75-4024-9F7D-C7C39A419803}"/>
    <dgm:cxn modelId="{7057AB2C-0CBE-4339-B6B5-AB5EE368403F}" type="presOf" srcId="{F533522B-D870-4E9F-9D60-DFCA9F38850B}" destId="{BB41D412-9E1B-487E-A365-836D377FD3E3}" srcOrd="0" destOrd="0" presId="urn:microsoft.com/office/officeart/2005/8/layout/vProcess5"/>
    <dgm:cxn modelId="{75E3B5CF-3493-40F1-ACD6-7F33D02CB7F9}" type="presOf" srcId="{5993689F-430F-4899-85C3-CE1FCD1F47DD}" destId="{6CE1DA9E-EC66-4127-9EAD-B4D6A2161E91}" srcOrd="0" destOrd="0" presId="urn:microsoft.com/office/officeart/2005/8/layout/vProcess5"/>
    <dgm:cxn modelId="{249EFC42-5121-4ABC-A8BF-750DF7E3A8DD}" type="presOf" srcId="{5F17866E-5E12-406F-8840-98749E68C415}" destId="{09A16D45-0441-49F9-9B8C-B5EC4A0B3D16}" srcOrd="0" destOrd="0" presId="urn:microsoft.com/office/officeart/2005/8/layout/vProcess5"/>
    <dgm:cxn modelId="{BF5017BF-25E2-481C-821D-86B29443F684}" type="presOf" srcId="{F533522B-D870-4E9F-9D60-DFCA9F38850B}" destId="{9241AF65-BC03-437F-A4F5-18CE74D5AF15}" srcOrd="1" destOrd="0" presId="urn:microsoft.com/office/officeart/2005/8/layout/vProcess5"/>
    <dgm:cxn modelId="{05EDB5F5-CD75-4D44-84BD-071E60E3FBC8}" type="presOf" srcId="{551C6F22-6AEF-4B5E-ACF2-C803FF07E955}" destId="{5A3BF5E0-EC96-4E03-B5C7-01FDC67829F7}" srcOrd="1" destOrd="0" presId="urn:microsoft.com/office/officeart/2005/8/layout/vProcess5"/>
    <dgm:cxn modelId="{19972063-EA7C-4DC6-8A04-300E5EC094DC}" type="presOf" srcId="{D86226C5-66DE-4293-8F1C-914DCF11141B}" destId="{9A568731-BE92-469D-9F16-F372E65AF96D}" srcOrd="1" destOrd="0" presId="urn:microsoft.com/office/officeart/2005/8/layout/vProcess5"/>
    <dgm:cxn modelId="{8E0E4512-1024-4F36-83B0-EAE4A4CD4B46}" srcId="{5993689F-430F-4899-85C3-CE1FCD1F47DD}" destId="{D86226C5-66DE-4293-8F1C-914DCF11141B}" srcOrd="2" destOrd="0" parTransId="{8A238529-0AF3-4ACE-856C-F96EE9B01E93}" sibTransId="{0E4D9F63-3DDF-4E4E-B1A5-BA5D42F067AD}"/>
    <dgm:cxn modelId="{71AF9E74-71B8-4BE7-9596-F3AF8FA9164B}" type="presParOf" srcId="{6CE1DA9E-EC66-4127-9EAD-B4D6A2161E91}" destId="{062A3653-F752-451F-B1A8-08FE8C0224F0}" srcOrd="0" destOrd="0" presId="urn:microsoft.com/office/officeart/2005/8/layout/vProcess5"/>
    <dgm:cxn modelId="{52BD3AA9-C0FC-47B1-BF9A-E2B35CE67369}" type="presParOf" srcId="{6CE1DA9E-EC66-4127-9EAD-B4D6A2161E91}" destId="{3B2F0F88-3A03-4462-A5D4-B8D89216B1F3}" srcOrd="1" destOrd="0" presId="urn:microsoft.com/office/officeart/2005/8/layout/vProcess5"/>
    <dgm:cxn modelId="{F5492645-0033-4118-A2EA-0705C01D9298}" type="presParOf" srcId="{6CE1DA9E-EC66-4127-9EAD-B4D6A2161E91}" destId="{BB41D412-9E1B-487E-A365-836D377FD3E3}" srcOrd="2" destOrd="0" presId="urn:microsoft.com/office/officeart/2005/8/layout/vProcess5"/>
    <dgm:cxn modelId="{ED78C60F-7805-4437-BF2F-6034448603E9}" type="presParOf" srcId="{6CE1DA9E-EC66-4127-9EAD-B4D6A2161E91}" destId="{C9B44BC2-707B-4A95-88DB-E5136C9A47D7}" srcOrd="3" destOrd="0" presId="urn:microsoft.com/office/officeart/2005/8/layout/vProcess5"/>
    <dgm:cxn modelId="{6DD79F77-5E9F-4C91-A930-70371810E398}" type="presParOf" srcId="{6CE1DA9E-EC66-4127-9EAD-B4D6A2161E91}" destId="{4E50C179-F264-40F6-BF27-59E106633ADD}" srcOrd="4" destOrd="0" presId="urn:microsoft.com/office/officeart/2005/8/layout/vProcess5"/>
    <dgm:cxn modelId="{EAC7A22B-81A9-483C-BC7E-6B5170B1A3E4}" type="presParOf" srcId="{6CE1DA9E-EC66-4127-9EAD-B4D6A2161E91}" destId="{09A16D45-0441-49F9-9B8C-B5EC4A0B3D16}" srcOrd="5" destOrd="0" presId="urn:microsoft.com/office/officeart/2005/8/layout/vProcess5"/>
    <dgm:cxn modelId="{A8447266-3053-4416-ACFA-596B3D8811CF}" type="presParOf" srcId="{6CE1DA9E-EC66-4127-9EAD-B4D6A2161E91}" destId="{5A3BF5E0-EC96-4E03-B5C7-01FDC67829F7}" srcOrd="6" destOrd="0" presId="urn:microsoft.com/office/officeart/2005/8/layout/vProcess5"/>
    <dgm:cxn modelId="{669390A4-898F-4551-92E7-7BF1528141A9}" type="presParOf" srcId="{6CE1DA9E-EC66-4127-9EAD-B4D6A2161E91}" destId="{9241AF65-BC03-437F-A4F5-18CE74D5AF15}" srcOrd="7" destOrd="0" presId="urn:microsoft.com/office/officeart/2005/8/layout/vProcess5"/>
    <dgm:cxn modelId="{B1ADE05A-C14F-4435-9F23-1B474CBF1A57}" type="presParOf" srcId="{6CE1DA9E-EC66-4127-9EAD-B4D6A2161E91}" destId="{9A568731-BE92-469D-9F16-F372E65AF96D}"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34A51D-61C8-4FDC-919D-E67C5622B590}" type="doc">
      <dgm:prSet loTypeId="urn:microsoft.com/office/officeart/2005/8/layout/vProcess5" loCatId="process" qsTypeId="urn:microsoft.com/office/officeart/2005/8/quickstyle/3d4" qsCatId="3D" csTypeId="urn:microsoft.com/office/officeart/2005/8/colors/accent0_3" csCatId="mainScheme" phldr="1"/>
      <dgm:spPr/>
      <dgm:t>
        <a:bodyPr/>
        <a:lstStyle/>
        <a:p>
          <a:endParaRPr lang="en-US"/>
        </a:p>
      </dgm:t>
    </dgm:pt>
    <dgm:pt modelId="{9FB0CE5F-4B95-4943-8BD6-0F0D3C97AA4D}">
      <dgm:prSet phldrT="[Text]" custT="1"/>
      <dgm:spPr/>
      <dgm:t>
        <a:bodyPr/>
        <a:lstStyle/>
        <a:p>
          <a:r>
            <a:rPr lang="en-US" sz="2400" dirty="0" smtClean="0">
              <a:solidFill>
                <a:srgbClr val="000000"/>
              </a:solidFill>
            </a:rPr>
            <a:t>Risk Stratification</a:t>
          </a:r>
        </a:p>
        <a:p>
          <a:r>
            <a:rPr lang="en-US" sz="2400" dirty="0" smtClean="0">
              <a:solidFill>
                <a:srgbClr val="000000"/>
              </a:solidFill>
            </a:rPr>
            <a:t>Patient &amp; Surgical factors</a:t>
          </a:r>
          <a:endParaRPr lang="en-US" sz="2400" dirty="0">
            <a:solidFill>
              <a:srgbClr val="000000"/>
            </a:solidFill>
          </a:endParaRPr>
        </a:p>
      </dgm:t>
    </dgm:pt>
    <dgm:pt modelId="{5A661EF7-B981-4D8F-B0B3-80EE076A6EF7}" type="parTrans" cxnId="{B31775F9-C017-4F8C-819B-C35D12E442D0}">
      <dgm:prSet/>
      <dgm:spPr/>
      <dgm:t>
        <a:bodyPr/>
        <a:lstStyle/>
        <a:p>
          <a:endParaRPr lang="en-US"/>
        </a:p>
      </dgm:t>
    </dgm:pt>
    <dgm:pt modelId="{3B980D50-C039-44ED-9A8E-89F36EC51966}" type="sibTrans" cxnId="{B31775F9-C017-4F8C-819B-C35D12E442D0}">
      <dgm:prSet/>
      <dgm:spPr/>
      <dgm:t>
        <a:bodyPr/>
        <a:lstStyle/>
        <a:p>
          <a:endParaRPr lang="en-US"/>
        </a:p>
      </dgm:t>
    </dgm:pt>
    <dgm:pt modelId="{B53BC071-F63E-41FE-A073-1092E6DDF9DE}">
      <dgm:prSet phldrT="[Text]" custT="1"/>
      <dgm:spPr/>
      <dgm:t>
        <a:bodyPr/>
        <a:lstStyle/>
        <a:p>
          <a:r>
            <a:rPr lang="en-US" sz="2400" dirty="0" smtClean="0">
              <a:solidFill>
                <a:srgbClr val="000000"/>
              </a:solidFill>
            </a:rPr>
            <a:t>Management of perioperative period</a:t>
          </a:r>
          <a:endParaRPr lang="en-US" sz="2400" dirty="0">
            <a:solidFill>
              <a:srgbClr val="000000"/>
            </a:solidFill>
          </a:endParaRPr>
        </a:p>
      </dgm:t>
    </dgm:pt>
    <dgm:pt modelId="{11F59610-E283-4E9D-863F-00E2C19742FE}" type="parTrans" cxnId="{31E3B84C-EA11-46E7-986E-0C5D9812C6A1}">
      <dgm:prSet/>
      <dgm:spPr/>
      <dgm:t>
        <a:bodyPr/>
        <a:lstStyle/>
        <a:p>
          <a:endParaRPr lang="en-US"/>
        </a:p>
      </dgm:t>
    </dgm:pt>
    <dgm:pt modelId="{C1B1A388-CD06-43A6-B432-2252E5A3864E}" type="sibTrans" cxnId="{31E3B84C-EA11-46E7-986E-0C5D9812C6A1}">
      <dgm:prSet/>
      <dgm:spPr/>
      <dgm:t>
        <a:bodyPr/>
        <a:lstStyle/>
        <a:p>
          <a:endParaRPr lang="en-US"/>
        </a:p>
      </dgm:t>
    </dgm:pt>
    <dgm:pt modelId="{C2FE984A-3C0B-4F8E-AF57-30EB5B36B109}">
      <dgm:prSet phldrT="[Text]" custT="1"/>
      <dgm:spPr/>
      <dgm:t>
        <a:bodyPr/>
        <a:lstStyle/>
        <a:p>
          <a:r>
            <a:rPr lang="en-US" sz="2400" dirty="0" smtClean="0">
              <a:solidFill>
                <a:srgbClr val="000000"/>
              </a:solidFill>
            </a:rPr>
            <a:t>Management of MACE </a:t>
          </a:r>
          <a:r>
            <a:rPr lang="en-US" sz="2000" dirty="0" smtClean="0">
              <a:solidFill>
                <a:srgbClr val="000000"/>
              </a:solidFill>
            </a:rPr>
            <a:t>[Major Adverse Cardiac Event]  </a:t>
          </a:r>
          <a:endParaRPr lang="en-US" sz="3200" dirty="0">
            <a:solidFill>
              <a:srgbClr val="000000"/>
            </a:solidFill>
          </a:endParaRPr>
        </a:p>
      </dgm:t>
    </dgm:pt>
    <dgm:pt modelId="{C72BFF75-2568-47CD-9801-B128853E78BA}" type="parTrans" cxnId="{44DBFE02-FCE7-4982-8F34-9C892F5CD851}">
      <dgm:prSet/>
      <dgm:spPr/>
      <dgm:t>
        <a:bodyPr/>
        <a:lstStyle/>
        <a:p>
          <a:endParaRPr lang="en-US"/>
        </a:p>
      </dgm:t>
    </dgm:pt>
    <dgm:pt modelId="{72C7A7D4-8D4C-42CB-B709-0C8EE3C44918}" type="sibTrans" cxnId="{44DBFE02-FCE7-4982-8F34-9C892F5CD851}">
      <dgm:prSet/>
      <dgm:spPr/>
      <dgm:t>
        <a:bodyPr/>
        <a:lstStyle/>
        <a:p>
          <a:endParaRPr lang="en-US"/>
        </a:p>
      </dgm:t>
    </dgm:pt>
    <dgm:pt modelId="{CBE9B562-C036-4BF9-A8A2-CB69F189ABB6}" type="pres">
      <dgm:prSet presAssocID="{6134A51D-61C8-4FDC-919D-E67C5622B590}" presName="outerComposite" presStyleCnt="0">
        <dgm:presLayoutVars>
          <dgm:chMax val="5"/>
          <dgm:dir/>
          <dgm:resizeHandles val="exact"/>
        </dgm:presLayoutVars>
      </dgm:prSet>
      <dgm:spPr/>
      <dgm:t>
        <a:bodyPr/>
        <a:lstStyle/>
        <a:p>
          <a:endParaRPr lang="en-US"/>
        </a:p>
      </dgm:t>
    </dgm:pt>
    <dgm:pt modelId="{817F9D75-F276-49F1-B25A-DDFCAFEAAE27}" type="pres">
      <dgm:prSet presAssocID="{6134A51D-61C8-4FDC-919D-E67C5622B590}" presName="dummyMaxCanvas" presStyleCnt="0">
        <dgm:presLayoutVars/>
      </dgm:prSet>
      <dgm:spPr/>
    </dgm:pt>
    <dgm:pt modelId="{BE3E14B8-BBB7-46EC-8618-E8DC9209A146}" type="pres">
      <dgm:prSet presAssocID="{6134A51D-61C8-4FDC-919D-E67C5622B590}" presName="ThreeNodes_1" presStyleLbl="node1" presStyleIdx="0" presStyleCnt="3" custLinFactNeighborY="-3624">
        <dgm:presLayoutVars>
          <dgm:bulletEnabled val="1"/>
        </dgm:presLayoutVars>
      </dgm:prSet>
      <dgm:spPr/>
      <dgm:t>
        <a:bodyPr/>
        <a:lstStyle/>
        <a:p>
          <a:endParaRPr lang="en-US"/>
        </a:p>
      </dgm:t>
    </dgm:pt>
    <dgm:pt modelId="{030C5770-ECB4-48FE-A18E-7352F7AC6FBC}" type="pres">
      <dgm:prSet presAssocID="{6134A51D-61C8-4FDC-919D-E67C5622B590}" presName="ThreeNodes_2" presStyleLbl="node1" presStyleIdx="1" presStyleCnt="3">
        <dgm:presLayoutVars>
          <dgm:bulletEnabled val="1"/>
        </dgm:presLayoutVars>
      </dgm:prSet>
      <dgm:spPr/>
      <dgm:t>
        <a:bodyPr/>
        <a:lstStyle/>
        <a:p>
          <a:endParaRPr lang="en-US"/>
        </a:p>
      </dgm:t>
    </dgm:pt>
    <dgm:pt modelId="{275BE273-D2E8-4254-AD61-5B11BC572FAA}" type="pres">
      <dgm:prSet presAssocID="{6134A51D-61C8-4FDC-919D-E67C5622B590}" presName="ThreeNodes_3" presStyleLbl="node1" presStyleIdx="2" presStyleCnt="3">
        <dgm:presLayoutVars>
          <dgm:bulletEnabled val="1"/>
        </dgm:presLayoutVars>
      </dgm:prSet>
      <dgm:spPr/>
      <dgm:t>
        <a:bodyPr/>
        <a:lstStyle/>
        <a:p>
          <a:endParaRPr lang="en-US"/>
        </a:p>
      </dgm:t>
    </dgm:pt>
    <dgm:pt modelId="{ABC1667C-EBB5-4799-881C-21F8E6F7241C}" type="pres">
      <dgm:prSet presAssocID="{6134A51D-61C8-4FDC-919D-E67C5622B590}" presName="ThreeConn_1-2" presStyleLbl="fgAccFollowNode1" presStyleIdx="0" presStyleCnt="2">
        <dgm:presLayoutVars>
          <dgm:bulletEnabled val="1"/>
        </dgm:presLayoutVars>
      </dgm:prSet>
      <dgm:spPr/>
      <dgm:t>
        <a:bodyPr/>
        <a:lstStyle/>
        <a:p>
          <a:endParaRPr lang="en-US"/>
        </a:p>
      </dgm:t>
    </dgm:pt>
    <dgm:pt modelId="{36B8AD96-5B06-4105-9812-20C7F72D0109}" type="pres">
      <dgm:prSet presAssocID="{6134A51D-61C8-4FDC-919D-E67C5622B590}" presName="ThreeConn_2-3" presStyleLbl="fgAccFollowNode1" presStyleIdx="1" presStyleCnt="2">
        <dgm:presLayoutVars>
          <dgm:bulletEnabled val="1"/>
        </dgm:presLayoutVars>
      </dgm:prSet>
      <dgm:spPr/>
      <dgm:t>
        <a:bodyPr/>
        <a:lstStyle/>
        <a:p>
          <a:endParaRPr lang="en-US"/>
        </a:p>
      </dgm:t>
    </dgm:pt>
    <dgm:pt modelId="{972BB0D2-6DD4-42BC-B324-70F7E0D5ED77}" type="pres">
      <dgm:prSet presAssocID="{6134A51D-61C8-4FDC-919D-E67C5622B590}" presName="ThreeNodes_1_text" presStyleLbl="node1" presStyleIdx="2" presStyleCnt="3">
        <dgm:presLayoutVars>
          <dgm:bulletEnabled val="1"/>
        </dgm:presLayoutVars>
      </dgm:prSet>
      <dgm:spPr/>
      <dgm:t>
        <a:bodyPr/>
        <a:lstStyle/>
        <a:p>
          <a:endParaRPr lang="en-US"/>
        </a:p>
      </dgm:t>
    </dgm:pt>
    <dgm:pt modelId="{F357F181-2294-4DEC-B3B1-0BC3E9F7ECA1}" type="pres">
      <dgm:prSet presAssocID="{6134A51D-61C8-4FDC-919D-E67C5622B590}" presName="ThreeNodes_2_text" presStyleLbl="node1" presStyleIdx="2" presStyleCnt="3">
        <dgm:presLayoutVars>
          <dgm:bulletEnabled val="1"/>
        </dgm:presLayoutVars>
      </dgm:prSet>
      <dgm:spPr/>
      <dgm:t>
        <a:bodyPr/>
        <a:lstStyle/>
        <a:p>
          <a:endParaRPr lang="en-US"/>
        </a:p>
      </dgm:t>
    </dgm:pt>
    <dgm:pt modelId="{98A40608-B893-4A1A-9C4D-E7857C964D45}" type="pres">
      <dgm:prSet presAssocID="{6134A51D-61C8-4FDC-919D-E67C5622B590}" presName="ThreeNodes_3_text" presStyleLbl="node1" presStyleIdx="2" presStyleCnt="3">
        <dgm:presLayoutVars>
          <dgm:bulletEnabled val="1"/>
        </dgm:presLayoutVars>
      </dgm:prSet>
      <dgm:spPr/>
      <dgm:t>
        <a:bodyPr/>
        <a:lstStyle/>
        <a:p>
          <a:endParaRPr lang="en-US"/>
        </a:p>
      </dgm:t>
    </dgm:pt>
  </dgm:ptLst>
  <dgm:cxnLst>
    <dgm:cxn modelId="{C6B47D58-8748-441A-A2B7-40D616977810}" type="presOf" srcId="{C2FE984A-3C0B-4F8E-AF57-30EB5B36B109}" destId="{275BE273-D2E8-4254-AD61-5B11BC572FAA}" srcOrd="0" destOrd="0" presId="urn:microsoft.com/office/officeart/2005/8/layout/vProcess5"/>
    <dgm:cxn modelId="{ED53DD0B-606F-4E1C-BB78-40301B2C16BE}" type="presOf" srcId="{3B980D50-C039-44ED-9A8E-89F36EC51966}" destId="{ABC1667C-EBB5-4799-881C-21F8E6F7241C}" srcOrd="0" destOrd="0" presId="urn:microsoft.com/office/officeart/2005/8/layout/vProcess5"/>
    <dgm:cxn modelId="{9E370452-F4D8-412F-9B03-AF97383999E9}" type="presOf" srcId="{C1B1A388-CD06-43A6-B432-2252E5A3864E}" destId="{36B8AD96-5B06-4105-9812-20C7F72D0109}" srcOrd="0" destOrd="0" presId="urn:microsoft.com/office/officeart/2005/8/layout/vProcess5"/>
    <dgm:cxn modelId="{B31775F9-C017-4F8C-819B-C35D12E442D0}" srcId="{6134A51D-61C8-4FDC-919D-E67C5622B590}" destId="{9FB0CE5F-4B95-4943-8BD6-0F0D3C97AA4D}" srcOrd="0" destOrd="0" parTransId="{5A661EF7-B981-4D8F-B0B3-80EE076A6EF7}" sibTransId="{3B980D50-C039-44ED-9A8E-89F36EC51966}"/>
    <dgm:cxn modelId="{FA919FA8-8E6C-4258-806D-123EC4AAFD43}" type="presOf" srcId="{B53BC071-F63E-41FE-A073-1092E6DDF9DE}" destId="{030C5770-ECB4-48FE-A18E-7352F7AC6FBC}" srcOrd="0" destOrd="0" presId="urn:microsoft.com/office/officeart/2005/8/layout/vProcess5"/>
    <dgm:cxn modelId="{333B95BB-A55A-4034-AFD3-B4CFFC31CE67}" type="presOf" srcId="{C2FE984A-3C0B-4F8E-AF57-30EB5B36B109}" destId="{98A40608-B893-4A1A-9C4D-E7857C964D45}" srcOrd="1" destOrd="0" presId="urn:microsoft.com/office/officeart/2005/8/layout/vProcess5"/>
    <dgm:cxn modelId="{31E3B84C-EA11-46E7-986E-0C5D9812C6A1}" srcId="{6134A51D-61C8-4FDC-919D-E67C5622B590}" destId="{B53BC071-F63E-41FE-A073-1092E6DDF9DE}" srcOrd="1" destOrd="0" parTransId="{11F59610-E283-4E9D-863F-00E2C19742FE}" sibTransId="{C1B1A388-CD06-43A6-B432-2252E5A3864E}"/>
    <dgm:cxn modelId="{DFB34E82-DEBF-430C-A6E6-943AB0A36245}" type="presOf" srcId="{9FB0CE5F-4B95-4943-8BD6-0F0D3C97AA4D}" destId="{972BB0D2-6DD4-42BC-B324-70F7E0D5ED77}" srcOrd="1" destOrd="0" presId="urn:microsoft.com/office/officeart/2005/8/layout/vProcess5"/>
    <dgm:cxn modelId="{71DCACAC-410C-43EB-AD2A-147E0A8D175E}" type="presOf" srcId="{6134A51D-61C8-4FDC-919D-E67C5622B590}" destId="{CBE9B562-C036-4BF9-A8A2-CB69F189ABB6}" srcOrd="0" destOrd="0" presId="urn:microsoft.com/office/officeart/2005/8/layout/vProcess5"/>
    <dgm:cxn modelId="{4FBB2825-6F14-43A4-8027-5E6ECF4FA647}" type="presOf" srcId="{B53BC071-F63E-41FE-A073-1092E6DDF9DE}" destId="{F357F181-2294-4DEC-B3B1-0BC3E9F7ECA1}" srcOrd="1" destOrd="0" presId="urn:microsoft.com/office/officeart/2005/8/layout/vProcess5"/>
    <dgm:cxn modelId="{44DBFE02-FCE7-4982-8F34-9C892F5CD851}" srcId="{6134A51D-61C8-4FDC-919D-E67C5622B590}" destId="{C2FE984A-3C0B-4F8E-AF57-30EB5B36B109}" srcOrd="2" destOrd="0" parTransId="{C72BFF75-2568-47CD-9801-B128853E78BA}" sibTransId="{72C7A7D4-8D4C-42CB-B709-0C8EE3C44918}"/>
    <dgm:cxn modelId="{403314EA-EA26-4896-8061-263B79642366}" type="presOf" srcId="{9FB0CE5F-4B95-4943-8BD6-0F0D3C97AA4D}" destId="{BE3E14B8-BBB7-46EC-8618-E8DC9209A146}" srcOrd="0" destOrd="0" presId="urn:microsoft.com/office/officeart/2005/8/layout/vProcess5"/>
    <dgm:cxn modelId="{096A7692-EC65-446A-93FC-3ACEA0FF09D2}" type="presParOf" srcId="{CBE9B562-C036-4BF9-A8A2-CB69F189ABB6}" destId="{817F9D75-F276-49F1-B25A-DDFCAFEAAE27}" srcOrd="0" destOrd="0" presId="urn:microsoft.com/office/officeart/2005/8/layout/vProcess5"/>
    <dgm:cxn modelId="{BB75F1C9-472D-4617-A09A-A22F68F0550D}" type="presParOf" srcId="{CBE9B562-C036-4BF9-A8A2-CB69F189ABB6}" destId="{BE3E14B8-BBB7-46EC-8618-E8DC9209A146}" srcOrd="1" destOrd="0" presId="urn:microsoft.com/office/officeart/2005/8/layout/vProcess5"/>
    <dgm:cxn modelId="{A129BE30-F7CD-48E2-8E02-99172F060E24}" type="presParOf" srcId="{CBE9B562-C036-4BF9-A8A2-CB69F189ABB6}" destId="{030C5770-ECB4-48FE-A18E-7352F7AC6FBC}" srcOrd="2" destOrd="0" presId="urn:microsoft.com/office/officeart/2005/8/layout/vProcess5"/>
    <dgm:cxn modelId="{0A98A7AD-8E3A-476B-ABF3-B68B2CEF9DC7}" type="presParOf" srcId="{CBE9B562-C036-4BF9-A8A2-CB69F189ABB6}" destId="{275BE273-D2E8-4254-AD61-5B11BC572FAA}" srcOrd="3" destOrd="0" presId="urn:microsoft.com/office/officeart/2005/8/layout/vProcess5"/>
    <dgm:cxn modelId="{09045C95-5F71-40D7-AFC7-FB3EFD261C2C}" type="presParOf" srcId="{CBE9B562-C036-4BF9-A8A2-CB69F189ABB6}" destId="{ABC1667C-EBB5-4799-881C-21F8E6F7241C}" srcOrd="4" destOrd="0" presId="urn:microsoft.com/office/officeart/2005/8/layout/vProcess5"/>
    <dgm:cxn modelId="{0983EA70-7361-4A61-B4DB-DCA933195B7C}" type="presParOf" srcId="{CBE9B562-C036-4BF9-A8A2-CB69F189ABB6}" destId="{36B8AD96-5B06-4105-9812-20C7F72D0109}" srcOrd="5" destOrd="0" presId="urn:microsoft.com/office/officeart/2005/8/layout/vProcess5"/>
    <dgm:cxn modelId="{0A68C0F7-7792-4171-9064-81D1413791FC}" type="presParOf" srcId="{CBE9B562-C036-4BF9-A8A2-CB69F189ABB6}" destId="{972BB0D2-6DD4-42BC-B324-70F7E0D5ED77}" srcOrd="6" destOrd="0" presId="urn:microsoft.com/office/officeart/2005/8/layout/vProcess5"/>
    <dgm:cxn modelId="{631E88D9-1F8F-4582-B62D-0C9F8374EB98}" type="presParOf" srcId="{CBE9B562-C036-4BF9-A8A2-CB69F189ABB6}" destId="{F357F181-2294-4DEC-B3B1-0BC3E9F7ECA1}" srcOrd="7" destOrd="0" presId="urn:microsoft.com/office/officeart/2005/8/layout/vProcess5"/>
    <dgm:cxn modelId="{3B27DC6B-C99B-44FC-BC96-3CF008B481D2}" type="presParOf" srcId="{CBE9B562-C036-4BF9-A8A2-CB69F189ABB6}" destId="{98A40608-B893-4A1A-9C4D-E7857C964D45}" srcOrd="8" destOrd="0" presId="urn:microsoft.com/office/officeart/2005/8/layout/vProcess5"/>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4" name="Shape 444"/>
          <p:cNvSpPr>
            <a:spLocks noGrp="1" noRot="1" noChangeAspect="1"/>
          </p:cNvSpPr>
          <p:nvPr>
            <p:ph type="sldImg"/>
          </p:nvPr>
        </p:nvSpPr>
        <p:spPr>
          <a:xfrm>
            <a:off x="1143000" y="685800"/>
            <a:ext cx="4572000" cy="3429000"/>
          </a:xfrm>
          <a:prstGeom prst="rect">
            <a:avLst/>
          </a:prstGeom>
        </p:spPr>
        <p:txBody>
          <a:bodyPr/>
          <a:lstStyle/>
          <a:p>
            <a:endParaRPr/>
          </a:p>
        </p:txBody>
      </p:sp>
      <p:sp>
        <p:nvSpPr>
          <p:cNvPr id="445" name="Shape 44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1200154289"/>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16799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chemeClr val="accent5">
                    <a:lumMod val="50000"/>
                  </a:schemeClr>
                </a:solidFill>
              </a:rPr>
              <a:t>pressure gradient is not the best marker of MS severity as it is affected by heart rate, cardiac output and associated mitral incompetence. Nonetheless, it has its own prognostic value, particularly following balloon mitral </a:t>
            </a:r>
            <a:r>
              <a:rPr lang="en-US" dirty="0" err="1" smtClean="0">
                <a:solidFill>
                  <a:schemeClr val="accent5">
                    <a:lumMod val="50000"/>
                  </a:schemeClr>
                </a:solidFill>
              </a:rPr>
              <a:t>valvuloplasty</a:t>
            </a:r>
            <a:r>
              <a:rPr lang="en-US" dirty="0" smtClean="0">
                <a:solidFill>
                  <a:schemeClr val="accent5">
                    <a:lumMod val="50000"/>
                  </a:schemeClr>
                </a:solidFill>
              </a:rPr>
              <a:t>, and it may have a special benefit in case of poor quality of other variables (especially </a:t>
            </a:r>
            <a:r>
              <a:rPr lang="en-US" dirty="0" err="1" smtClean="0">
                <a:solidFill>
                  <a:schemeClr val="accent5">
                    <a:lumMod val="50000"/>
                  </a:schemeClr>
                </a:solidFill>
              </a:rPr>
              <a:t>planimetry</a:t>
            </a:r>
            <a:r>
              <a:rPr lang="en-US" dirty="0" smtClean="0">
                <a:solidFill>
                  <a:schemeClr val="accent5">
                    <a:lumMod val="50000"/>
                  </a:schemeClr>
                </a:solidFill>
              </a:rPr>
              <a:t> of valve area)</a:t>
            </a:r>
          </a:p>
          <a:p>
            <a:endParaRPr lang="en-US" dirty="0"/>
          </a:p>
        </p:txBody>
      </p:sp>
    </p:spTree>
    <p:extLst>
      <p:ext uri="{BB962C8B-B14F-4D97-AF65-F5344CB8AC3E}">
        <p14:creationId xmlns:p14="http://schemas.microsoft.com/office/powerpoint/2010/main" xmlns="" val="181417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0323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465255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Shape 12"/>
          <p:cNvSpPr>
            <a:spLocks noGrp="1"/>
          </p:cNvSpPr>
          <p:nvPr>
            <p:ph type="body" sz="quarter" idx="1"/>
          </p:nvPr>
        </p:nvSpPr>
        <p:spPr>
          <a:xfrm>
            <a:off x="1524000" y="3602038"/>
            <a:ext cx="9144000" cy="1655762"/>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8724900" y="365124"/>
            <a:ext cx="2628900" cy="5811839"/>
          </a:xfrm>
          <a:prstGeom prst="rect">
            <a:avLst/>
          </a:prstGeom>
        </p:spPr>
        <p:txBody>
          <a:bodyPr/>
          <a:lstStyle/>
          <a:p>
            <a:r>
              <a:t>Title Text</a:t>
            </a:r>
          </a:p>
        </p:txBody>
      </p:sp>
      <p:sp>
        <p:nvSpPr>
          <p:cNvPr id="102" name="Shape 102"/>
          <p:cNvSpPr>
            <a:spLocks noGrp="1"/>
          </p:cNvSpPr>
          <p:nvPr>
            <p:ph type="body" idx="1"/>
          </p:nvPr>
        </p:nvSpPr>
        <p:spPr>
          <a:xfrm>
            <a:off x="838200" y="365124"/>
            <a:ext cx="7734300" cy="581183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0" name="Shape 110" descr="Side bar"/>
          <p:cNvSpPr/>
          <p:nvPr/>
        </p:nvSpPr>
        <p:spPr>
          <a:xfrm>
            <a:off x="478095"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111" name="Shape 111"/>
          <p:cNvSpPr>
            <a:spLocks noGrp="1"/>
          </p:cNvSpPr>
          <p:nvPr>
            <p:ph type="title"/>
          </p:nvPr>
        </p:nvSpPr>
        <p:spPr>
          <a:xfrm>
            <a:off x="1915128" y="1788454"/>
            <a:ext cx="8361229" cy="2098226"/>
          </a:xfrm>
          <a:prstGeom prst="rect">
            <a:avLst/>
          </a:prstGeom>
        </p:spPr>
        <p:txBody>
          <a:bodyPr lIns="45718" tIns="45718" rIns="45718" bIns="45718" anchor="b"/>
          <a:lstStyle>
            <a:lvl1pPr algn="ctr">
              <a:lnSpc>
                <a:spcPct val="89000"/>
              </a:lnSpc>
              <a:defRPr sz="7200" cap="all">
                <a:solidFill>
                  <a:srgbClr val="FF6600"/>
                </a:solidFill>
                <a:latin typeface="Franklin Gothic Book"/>
                <a:ea typeface="Franklin Gothic Book"/>
                <a:cs typeface="Franklin Gothic Book"/>
                <a:sym typeface="Franklin Gothic Book"/>
              </a:defRPr>
            </a:lvl1pPr>
          </a:lstStyle>
          <a:p>
            <a:r>
              <a:t>Title Text</a:t>
            </a:r>
          </a:p>
        </p:txBody>
      </p:sp>
      <p:sp>
        <p:nvSpPr>
          <p:cNvPr id="112" name="Shape 112"/>
          <p:cNvSpPr>
            <a:spLocks noGrp="1"/>
          </p:cNvSpPr>
          <p:nvPr>
            <p:ph type="body" sz="quarter" idx="1"/>
          </p:nvPr>
        </p:nvSpPr>
        <p:spPr>
          <a:xfrm>
            <a:off x="2679906" y="3956279"/>
            <a:ext cx="6831673" cy="1086237"/>
          </a:xfrm>
          <a:prstGeom prst="rect">
            <a:avLst/>
          </a:prstGeom>
        </p:spPr>
        <p:txBody>
          <a:bodyPr lIns="45718" tIns="45718" rIns="45718" bIns="45718"/>
          <a:lstStyle>
            <a:lvl1pPr marL="0" indent="0" algn="ctr">
              <a:lnSpc>
                <a:spcPct val="112000"/>
              </a:lnSpc>
              <a:spcBef>
                <a:spcPts val="0"/>
              </a:spcBef>
              <a:buSzTx/>
              <a:buFontTx/>
              <a:buNone/>
              <a:defRPr sz="2300">
                <a:solidFill>
                  <a:srgbClr val="FF6600"/>
                </a:solidFill>
                <a:latin typeface="Franklin Gothic Book"/>
                <a:ea typeface="Franklin Gothic Book"/>
                <a:cs typeface="Franklin Gothic Book"/>
                <a:sym typeface="Franklin Gothic Book"/>
              </a:defRPr>
            </a:lvl1pPr>
            <a:lvl2pPr marL="0" indent="0" algn="ctr">
              <a:lnSpc>
                <a:spcPct val="112000"/>
              </a:lnSpc>
              <a:spcBef>
                <a:spcPts val="0"/>
              </a:spcBef>
              <a:buSzTx/>
              <a:buFontTx/>
              <a:buNone/>
              <a:defRPr sz="2300">
                <a:solidFill>
                  <a:srgbClr val="FF6600"/>
                </a:solidFill>
                <a:latin typeface="Franklin Gothic Book"/>
                <a:ea typeface="Franklin Gothic Book"/>
                <a:cs typeface="Franklin Gothic Book"/>
                <a:sym typeface="Franklin Gothic Book"/>
              </a:defRPr>
            </a:lvl2pPr>
            <a:lvl3pPr marL="0" indent="0" algn="ctr">
              <a:lnSpc>
                <a:spcPct val="112000"/>
              </a:lnSpc>
              <a:spcBef>
                <a:spcPts val="0"/>
              </a:spcBef>
              <a:buSzTx/>
              <a:buFontTx/>
              <a:buNone/>
              <a:defRPr sz="2300">
                <a:solidFill>
                  <a:srgbClr val="FF6600"/>
                </a:solidFill>
                <a:latin typeface="Franklin Gothic Book"/>
                <a:ea typeface="Franklin Gothic Book"/>
                <a:cs typeface="Franklin Gothic Book"/>
                <a:sym typeface="Franklin Gothic Book"/>
              </a:defRPr>
            </a:lvl3pPr>
            <a:lvl4pPr marL="0" indent="0" algn="ctr">
              <a:lnSpc>
                <a:spcPct val="112000"/>
              </a:lnSpc>
              <a:spcBef>
                <a:spcPts val="0"/>
              </a:spcBef>
              <a:buSzTx/>
              <a:buFontTx/>
              <a:buNone/>
              <a:defRPr sz="2300">
                <a:solidFill>
                  <a:srgbClr val="FF6600"/>
                </a:solidFill>
                <a:latin typeface="Franklin Gothic Book"/>
                <a:ea typeface="Franklin Gothic Book"/>
                <a:cs typeface="Franklin Gothic Book"/>
                <a:sym typeface="Franklin Gothic Book"/>
              </a:defRPr>
            </a:lvl4pPr>
            <a:lvl5pPr marL="0" indent="0" algn="ctr">
              <a:lnSpc>
                <a:spcPct val="112000"/>
              </a:lnSpc>
              <a:spcBef>
                <a:spcPts val="0"/>
              </a:spcBef>
              <a:buSzTx/>
              <a:buFontTx/>
              <a:buNone/>
              <a:defRPr sz="2300">
                <a:solidFill>
                  <a:srgbClr val="FF6600"/>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grpSp>
        <p:nvGrpSpPr>
          <p:cNvPr id="115" name="Group 115"/>
          <p:cNvGrpSpPr/>
          <p:nvPr/>
        </p:nvGrpSpPr>
        <p:grpSpPr>
          <a:xfrm>
            <a:off x="752856" y="744468"/>
            <a:ext cx="10674120" cy="5349673"/>
            <a:chOff x="-1" y="0"/>
            <a:chExt cx="10674120" cy="5349672"/>
          </a:xfrm>
        </p:grpSpPr>
        <p:sp>
          <p:nvSpPr>
            <p:cNvPr id="113" name="Shape 113"/>
            <p:cNvSpPr/>
            <p:nvPr/>
          </p:nvSpPr>
          <p:spPr>
            <a:xfrm>
              <a:off x="7399105" y="941183"/>
              <a:ext cx="3275013" cy="4408489"/>
            </a:xfrm>
            <a:custGeom>
              <a:avLst/>
              <a:gdLst/>
              <a:ahLst/>
              <a:cxnLst>
                <a:cxn ang="0">
                  <a:pos x="wd2" y="hd2"/>
                </a:cxn>
                <a:cxn ang="5400000">
                  <a:pos x="wd2" y="hd2"/>
                </a:cxn>
                <a:cxn ang="10800000">
                  <a:pos x="wd2" y="hd2"/>
                </a:cxn>
                <a:cxn ang="16200000">
                  <a:pos x="wd2" y="hd2"/>
                </a:cxn>
              </a:cxnLst>
              <a:rect l="0" t="0" r="r" b="b"/>
              <a:pathLst>
                <a:path w="21600" h="21600" extrusionOk="0">
                  <a:moveTo>
                    <a:pt x="18924" y="0"/>
                  </a:moveTo>
                  <a:lnTo>
                    <a:pt x="21600" y="0"/>
                  </a:lnTo>
                  <a:lnTo>
                    <a:pt x="21600" y="21600"/>
                  </a:lnTo>
                  <a:lnTo>
                    <a:pt x="0" y="21600"/>
                  </a:lnTo>
                  <a:lnTo>
                    <a:pt x="0" y="19712"/>
                  </a:lnTo>
                  <a:lnTo>
                    <a:pt x="18924" y="19714"/>
                  </a:lnTo>
                  <a:lnTo>
                    <a:pt x="18924" y="0"/>
                  </a:lnTo>
                  <a:close/>
                </a:path>
              </a:pathLst>
            </a:custGeom>
            <a:solidFill>
              <a:srgbClr val="FF6600"/>
            </a:solidFill>
            <a:ln w="12700" cap="flat">
              <a:noFill/>
              <a:miter lim="400000"/>
            </a:ln>
            <a:effectLst/>
          </p:spPr>
          <p:txBody>
            <a:bodyPr wrap="square" lIns="45719" tIns="45719" rIns="45719" bIns="45719" numCol="1" anchor="t">
              <a:noAutofit/>
            </a:bodyPr>
            <a:lstStyle/>
            <a:p>
              <a:pPr defTabSz="457200">
                <a:defRPr>
                  <a:latin typeface="Franklin Gothic Book"/>
                  <a:ea typeface="Franklin Gothic Book"/>
                  <a:cs typeface="Franklin Gothic Book"/>
                  <a:sym typeface="Franklin Gothic Book"/>
                </a:defRPr>
              </a:pPr>
              <a:endParaRPr/>
            </a:p>
          </p:txBody>
        </p:sp>
        <p:sp>
          <p:nvSpPr>
            <p:cNvPr id="114" name="Shape 114"/>
            <p:cNvSpPr/>
            <p:nvPr/>
          </p:nvSpPr>
          <p:spPr>
            <a:xfrm rot="10800000">
              <a:off x="-2" y="0"/>
              <a:ext cx="3275671" cy="4408489"/>
            </a:xfrm>
            <a:custGeom>
              <a:avLst/>
              <a:gdLst/>
              <a:ahLst/>
              <a:cxnLst>
                <a:cxn ang="0">
                  <a:pos x="wd2" y="hd2"/>
                </a:cxn>
                <a:cxn ang="5400000">
                  <a:pos x="wd2" y="hd2"/>
                </a:cxn>
                <a:cxn ang="10800000">
                  <a:pos x="wd2" y="hd2"/>
                </a:cxn>
                <a:cxn ang="16200000">
                  <a:pos x="wd2" y="hd2"/>
                </a:cxn>
              </a:cxnLst>
              <a:rect l="0" t="0" r="r" b="b"/>
              <a:pathLst>
                <a:path w="21596" h="21600" extrusionOk="0">
                  <a:moveTo>
                    <a:pt x="18921" y="0"/>
                  </a:moveTo>
                  <a:lnTo>
                    <a:pt x="21596" y="0"/>
                  </a:lnTo>
                  <a:lnTo>
                    <a:pt x="21596" y="21600"/>
                  </a:lnTo>
                  <a:lnTo>
                    <a:pt x="5" y="21600"/>
                  </a:lnTo>
                  <a:cubicBezTo>
                    <a:pt x="-4" y="20948"/>
                    <a:pt x="9" y="20362"/>
                    <a:pt x="0" y="19710"/>
                  </a:cubicBezTo>
                  <a:lnTo>
                    <a:pt x="18921" y="19716"/>
                  </a:lnTo>
                  <a:lnTo>
                    <a:pt x="18921" y="0"/>
                  </a:lnTo>
                  <a:close/>
                </a:path>
              </a:pathLst>
            </a:custGeom>
            <a:solidFill>
              <a:srgbClr val="FF6600"/>
            </a:solidFill>
            <a:ln w="12700" cap="flat">
              <a:noFill/>
              <a:miter lim="400000"/>
            </a:ln>
            <a:effectLst/>
          </p:spPr>
          <p:txBody>
            <a:bodyPr wrap="square" lIns="45719" tIns="45719" rIns="45719" bIns="45719" numCol="1" anchor="t">
              <a:noAutofit/>
            </a:bodyPr>
            <a:lstStyle/>
            <a:p>
              <a:pPr defTabSz="457200">
                <a:defRPr>
                  <a:latin typeface="Franklin Gothic Book"/>
                  <a:ea typeface="Franklin Gothic Book"/>
                  <a:cs typeface="Franklin Gothic Book"/>
                  <a:sym typeface="Franklin Gothic Book"/>
                </a:defRPr>
              </a:pPr>
              <a:endParaRPr/>
            </a:p>
          </p:txBody>
        </p:sp>
      </p:grpSp>
      <p:sp>
        <p:nvSpPr>
          <p:cNvPr id="116" name="Shape 116"/>
          <p:cNvSpPr>
            <a:spLocks noGrp="1"/>
          </p:cNvSpPr>
          <p:nvPr>
            <p:ph type="sldNum" sz="quarter" idx="2"/>
          </p:nvPr>
        </p:nvSpPr>
        <p:spPr>
          <a:xfrm>
            <a:off x="11153322" y="6521074"/>
            <a:ext cx="273653" cy="269238"/>
          </a:xfrm>
          <a:prstGeom prst="rect">
            <a:avLst/>
          </a:prstGeom>
        </p:spPr>
        <p:txBody>
          <a:bodyPr lIns="45718" tIns="45718" rIns="45718" bIns="45718"/>
          <a:lstStyle>
            <a:lvl1pPr>
              <a:defRPr>
                <a:solidFill>
                  <a:srgbClr val="FF66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3" name="Shape 123" descr="Side bar"/>
          <p:cNvSpPr/>
          <p:nvPr/>
        </p:nvSpPr>
        <p:spPr>
          <a:xfrm>
            <a:off x="478095"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124" name="Shape 124"/>
          <p:cNvSpPr>
            <a:spLocks noGrp="1"/>
          </p:cNvSpPr>
          <p:nvPr>
            <p:ph type="title"/>
          </p:nvPr>
        </p:nvSpPr>
        <p:spPr>
          <a:xfrm>
            <a:off x="1371600" y="685800"/>
            <a:ext cx="9601200" cy="1485900"/>
          </a:xfrm>
          <a:prstGeom prst="rect">
            <a:avLst/>
          </a:prstGeom>
        </p:spPr>
        <p:txBody>
          <a:bodyPr lIns="45718" tIns="45718" rIns="45718" bIns="45718" anchor="t"/>
          <a:lstStyle>
            <a:lvl1pPr>
              <a:lnSpc>
                <a:spcPct val="89000"/>
              </a:lnSpc>
              <a:defRPr>
                <a:solidFill>
                  <a:srgbClr val="FF6600"/>
                </a:solidFill>
                <a:latin typeface="Franklin Gothic Book"/>
                <a:ea typeface="Franklin Gothic Book"/>
                <a:cs typeface="Franklin Gothic Book"/>
                <a:sym typeface="Franklin Gothic Book"/>
              </a:defRPr>
            </a:lvl1pPr>
          </a:lstStyle>
          <a:p>
            <a:r>
              <a:t>Title Text</a:t>
            </a:r>
          </a:p>
        </p:txBody>
      </p:sp>
      <p:sp>
        <p:nvSpPr>
          <p:cNvPr id="125" name="Shape 125"/>
          <p:cNvSpPr>
            <a:spLocks noGrp="1"/>
          </p:cNvSpPr>
          <p:nvPr>
            <p:ph type="body" idx="1"/>
          </p:nvPr>
        </p:nvSpPr>
        <p:spPr>
          <a:xfrm>
            <a:off x="1371600" y="2286000"/>
            <a:ext cx="9601200" cy="3581400"/>
          </a:xfrm>
          <a:prstGeom prst="rect">
            <a:avLst/>
          </a:prstGeom>
        </p:spPr>
        <p:txBody>
          <a:bodyPr lIns="45718" tIns="45718" rIns="45718" bIns="45718"/>
          <a:lstStyle>
            <a:lvl1pPr marL="384047"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1pPr>
            <a:lvl2pPr marL="914400"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2pPr>
            <a:lvl3pPr marL="1414272" indent="-426719">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3pPr>
            <a:lvl4pPr marL="1871472" indent="-426719">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4pPr>
            <a:lvl5pPr marL="2382011" indent="-480060">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126" name="Shape 126"/>
          <p:cNvSpPr>
            <a:spLocks noGrp="1"/>
          </p:cNvSpPr>
          <p:nvPr>
            <p:ph type="sldNum" sz="quarter" idx="2"/>
          </p:nvPr>
        </p:nvSpPr>
        <p:spPr>
          <a:xfrm>
            <a:off x="10795375" y="6521074"/>
            <a:ext cx="273653" cy="269238"/>
          </a:xfrm>
          <a:prstGeom prst="rect">
            <a:avLst/>
          </a:prstGeom>
        </p:spPr>
        <p:txBody>
          <a:bodyPr lIns="45718" tIns="45718" rIns="45718" bIns="45718"/>
          <a:lstStyle>
            <a:lvl1pPr>
              <a:defRPr>
                <a:solidFill>
                  <a:srgbClr val="FF66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33" name="Shape 133" descr="Side bar"/>
          <p:cNvSpPr/>
          <p:nvPr/>
        </p:nvSpPr>
        <p:spPr>
          <a:xfrm>
            <a:off x="478095"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134" name="Shape 134"/>
          <p:cNvSpPr>
            <a:spLocks noGrp="1"/>
          </p:cNvSpPr>
          <p:nvPr>
            <p:ph type="title"/>
          </p:nvPr>
        </p:nvSpPr>
        <p:spPr>
          <a:xfrm>
            <a:off x="765025" y="1301360"/>
            <a:ext cx="9612971" cy="2852737"/>
          </a:xfrm>
          <a:prstGeom prst="rect">
            <a:avLst/>
          </a:prstGeom>
        </p:spPr>
        <p:txBody>
          <a:bodyPr lIns="45718" tIns="45718" rIns="45718" bIns="45718" anchor="b"/>
          <a:lstStyle>
            <a:lvl1pPr algn="r">
              <a:lnSpc>
                <a:spcPct val="89000"/>
              </a:lnSpc>
              <a:defRPr sz="7200" cap="all">
                <a:solidFill>
                  <a:srgbClr val="FF6600"/>
                </a:solidFill>
                <a:latin typeface="Franklin Gothic Book"/>
                <a:ea typeface="Franklin Gothic Book"/>
                <a:cs typeface="Franklin Gothic Book"/>
                <a:sym typeface="Franklin Gothic Book"/>
              </a:defRPr>
            </a:lvl1pPr>
          </a:lstStyle>
          <a:p>
            <a:r>
              <a:t>Title Text</a:t>
            </a:r>
          </a:p>
        </p:txBody>
      </p:sp>
      <p:sp>
        <p:nvSpPr>
          <p:cNvPr id="135" name="Shape 135"/>
          <p:cNvSpPr>
            <a:spLocks noGrp="1"/>
          </p:cNvSpPr>
          <p:nvPr>
            <p:ph type="body" sz="quarter" idx="1"/>
          </p:nvPr>
        </p:nvSpPr>
        <p:spPr>
          <a:xfrm>
            <a:off x="765025" y="4216328"/>
            <a:ext cx="9612971" cy="1143324"/>
          </a:xfrm>
          <a:prstGeom prst="rect">
            <a:avLst/>
          </a:prstGeom>
        </p:spPr>
        <p:txBody>
          <a:bodyPr lIns="45718" tIns="45718" rIns="45718" bIns="45718"/>
          <a:lstStyle>
            <a:lvl1pPr marL="0" indent="0" algn="r">
              <a:lnSpc>
                <a:spcPct val="112000"/>
              </a:lnSpc>
              <a:spcBef>
                <a:spcPts val="0"/>
              </a:spcBef>
              <a:buSzTx/>
              <a:buFontTx/>
              <a:buNone/>
              <a:defRPr sz="2400">
                <a:solidFill>
                  <a:srgbClr val="FF6600"/>
                </a:solidFill>
                <a:latin typeface="Franklin Gothic Book"/>
                <a:ea typeface="Franklin Gothic Book"/>
                <a:cs typeface="Franklin Gothic Book"/>
                <a:sym typeface="Franklin Gothic Book"/>
              </a:defRPr>
            </a:lvl1pPr>
            <a:lvl2pPr marL="0" indent="0" algn="r">
              <a:lnSpc>
                <a:spcPct val="112000"/>
              </a:lnSpc>
              <a:spcBef>
                <a:spcPts val="0"/>
              </a:spcBef>
              <a:buSzTx/>
              <a:buFontTx/>
              <a:buNone/>
              <a:defRPr sz="2400">
                <a:solidFill>
                  <a:srgbClr val="FF6600"/>
                </a:solidFill>
                <a:latin typeface="Franklin Gothic Book"/>
                <a:ea typeface="Franklin Gothic Book"/>
                <a:cs typeface="Franklin Gothic Book"/>
                <a:sym typeface="Franklin Gothic Book"/>
              </a:defRPr>
            </a:lvl2pPr>
            <a:lvl3pPr marL="0" indent="0" algn="r">
              <a:lnSpc>
                <a:spcPct val="112000"/>
              </a:lnSpc>
              <a:spcBef>
                <a:spcPts val="0"/>
              </a:spcBef>
              <a:buSzTx/>
              <a:buFontTx/>
              <a:buNone/>
              <a:defRPr sz="2400">
                <a:solidFill>
                  <a:srgbClr val="FF6600"/>
                </a:solidFill>
                <a:latin typeface="Franklin Gothic Book"/>
                <a:ea typeface="Franklin Gothic Book"/>
                <a:cs typeface="Franklin Gothic Book"/>
                <a:sym typeface="Franklin Gothic Book"/>
              </a:defRPr>
            </a:lvl3pPr>
            <a:lvl4pPr marL="0" indent="0" algn="r">
              <a:lnSpc>
                <a:spcPct val="112000"/>
              </a:lnSpc>
              <a:spcBef>
                <a:spcPts val="0"/>
              </a:spcBef>
              <a:buSzTx/>
              <a:buFontTx/>
              <a:buNone/>
              <a:defRPr sz="2400">
                <a:solidFill>
                  <a:srgbClr val="FF6600"/>
                </a:solidFill>
                <a:latin typeface="Franklin Gothic Book"/>
                <a:ea typeface="Franklin Gothic Book"/>
                <a:cs typeface="Franklin Gothic Book"/>
                <a:sym typeface="Franklin Gothic Book"/>
              </a:defRPr>
            </a:lvl4pPr>
            <a:lvl5pPr marL="0" indent="0" algn="r">
              <a:lnSpc>
                <a:spcPct val="112000"/>
              </a:lnSpc>
              <a:spcBef>
                <a:spcPts val="0"/>
              </a:spcBef>
              <a:buSzTx/>
              <a:buFontTx/>
              <a:buNone/>
              <a:defRPr sz="2400">
                <a:solidFill>
                  <a:srgbClr val="FF6600"/>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136" name="Shape 136" descr="Crop Mark"/>
          <p:cNvSpPr/>
          <p:nvPr/>
        </p:nvSpPr>
        <p:spPr>
          <a:xfrm>
            <a:off x="8151962" y="1685652"/>
            <a:ext cx="3275013" cy="4408488"/>
          </a:xfrm>
          <a:custGeom>
            <a:avLst/>
            <a:gdLst/>
            <a:ahLst/>
            <a:cxnLst>
              <a:cxn ang="0">
                <a:pos x="wd2" y="hd2"/>
              </a:cxn>
              <a:cxn ang="5400000">
                <a:pos x="wd2" y="hd2"/>
              </a:cxn>
              <a:cxn ang="10800000">
                <a:pos x="wd2" y="hd2"/>
              </a:cxn>
              <a:cxn ang="16200000">
                <a:pos x="wd2" y="hd2"/>
              </a:cxn>
            </a:cxnLst>
            <a:rect l="0" t="0" r="r" b="b"/>
            <a:pathLst>
              <a:path w="21600" h="21600" extrusionOk="0">
                <a:moveTo>
                  <a:pt x="18924" y="0"/>
                </a:moveTo>
                <a:lnTo>
                  <a:pt x="21600" y="0"/>
                </a:lnTo>
                <a:lnTo>
                  <a:pt x="21600" y="21600"/>
                </a:lnTo>
                <a:lnTo>
                  <a:pt x="0" y="21600"/>
                </a:lnTo>
                <a:lnTo>
                  <a:pt x="0" y="19733"/>
                </a:lnTo>
                <a:lnTo>
                  <a:pt x="18924" y="19733"/>
                </a:lnTo>
                <a:lnTo>
                  <a:pt x="18924" y="0"/>
                </a:lnTo>
                <a:close/>
              </a:path>
            </a:pathLst>
          </a:cu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137" name="Shape 137"/>
          <p:cNvSpPr>
            <a:spLocks noGrp="1"/>
          </p:cNvSpPr>
          <p:nvPr>
            <p:ph type="sldNum" sz="quarter" idx="2"/>
          </p:nvPr>
        </p:nvSpPr>
        <p:spPr>
          <a:xfrm>
            <a:off x="11153322" y="6521074"/>
            <a:ext cx="273653" cy="269238"/>
          </a:xfrm>
          <a:prstGeom prst="rect">
            <a:avLst/>
          </a:prstGeom>
        </p:spPr>
        <p:txBody>
          <a:bodyPr lIns="45718" tIns="45718" rIns="45718" bIns="45718"/>
          <a:lstStyle>
            <a:lvl1pPr>
              <a:defRPr>
                <a:solidFill>
                  <a:srgbClr val="FF66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44" name="Shape 144" descr="Side bar"/>
          <p:cNvSpPr/>
          <p:nvPr/>
        </p:nvSpPr>
        <p:spPr>
          <a:xfrm>
            <a:off x="478095"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145" name="Shape 145"/>
          <p:cNvSpPr>
            <a:spLocks noGrp="1"/>
          </p:cNvSpPr>
          <p:nvPr>
            <p:ph type="title"/>
          </p:nvPr>
        </p:nvSpPr>
        <p:spPr>
          <a:xfrm>
            <a:off x="1371600" y="685800"/>
            <a:ext cx="9601200" cy="1485900"/>
          </a:xfrm>
          <a:prstGeom prst="rect">
            <a:avLst/>
          </a:prstGeom>
        </p:spPr>
        <p:txBody>
          <a:bodyPr lIns="45718" tIns="45718" rIns="45718" bIns="45718" anchor="t"/>
          <a:lstStyle>
            <a:lvl1pPr>
              <a:lnSpc>
                <a:spcPct val="89000"/>
              </a:lnSpc>
              <a:defRPr>
                <a:solidFill>
                  <a:srgbClr val="FF6600"/>
                </a:solidFill>
                <a:latin typeface="Franklin Gothic Book"/>
                <a:ea typeface="Franklin Gothic Book"/>
                <a:cs typeface="Franklin Gothic Book"/>
                <a:sym typeface="Franklin Gothic Book"/>
              </a:defRPr>
            </a:lvl1pPr>
          </a:lstStyle>
          <a:p>
            <a:r>
              <a:t>Title Text</a:t>
            </a:r>
          </a:p>
        </p:txBody>
      </p:sp>
      <p:sp>
        <p:nvSpPr>
          <p:cNvPr id="146" name="Shape 146"/>
          <p:cNvSpPr>
            <a:spLocks noGrp="1"/>
          </p:cNvSpPr>
          <p:nvPr>
            <p:ph type="body" sz="quarter" idx="1"/>
          </p:nvPr>
        </p:nvSpPr>
        <p:spPr>
          <a:xfrm>
            <a:off x="1371600" y="2285999"/>
            <a:ext cx="4447786" cy="3581401"/>
          </a:xfrm>
          <a:prstGeom prst="rect">
            <a:avLst/>
          </a:prstGeom>
        </p:spPr>
        <p:txBody>
          <a:bodyPr lIns="45718" tIns="45718" rIns="45718" bIns="45718"/>
          <a:lstStyle>
            <a:lvl1pPr marL="384047"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1pPr>
            <a:lvl2pPr marL="914400"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2pPr>
            <a:lvl3pPr marL="1414272" indent="-426719">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3pPr>
            <a:lvl4pPr marL="1871472" indent="-426719">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4pPr>
            <a:lvl5pPr marL="2382011" indent="-480060">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147" name="Shape 147"/>
          <p:cNvSpPr>
            <a:spLocks noGrp="1"/>
          </p:cNvSpPr>
          <p:nvPr>
            <p:ph type="sldNum" sz="quarter" idx="2"/>
          </p:nvPr>
        </p:nvSpPr>
        <p:spPr>
          <a:xfrm>
            <a:off x="10795375" y="6521074"/>
            <a:ext cx="273653" cy="269238"/>
          </a:xfrm>
          <a:prstGeom prst="rect">
            <a:avLst/>
          </a:prstGeom>
        </p:spPr>
        <p:txBody>
          <a:bodyPr lIns="45718" tIns="45718" rIns="45718" bIns="45718"/>
          <a:lstStyle>
            <a:lvl1pPr>
              <a:defRPr>
                <a:solidFill>
                  <a:srgbClr val="FF66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54" name="Shape 154" descr="Side bar"/>
          <p:cNvSpPr/>
          <p:nvPr/>
        </p:nvSpPr>
        <p:spPr>
          <a:xfrm>
            <a:off x="478095"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155" name="Shape 155"/>
          <p:cNvSpPr>
            <a:spLocks noGrp="1"/>
          </p:cNvSpPr>
          <p:nvPr>
            <p:ph type="title"/>
          </p:nvPr>
        </p:nvSpPr>
        <p:spPr>
          <a:xfrm>
            <a:off x="1371600" y="685800"/>
            <a:ext cx="9601200" cy="1485900"/>
          </a:xfrm>
          <a:prstGeom prst="rect">
            <a:avLst/>
          </a:prstGeom>
        </p:spPr>
        <p:txBody>
          <a:bodyPr lIns="45718" tIns="45718" rIns="45718" bIns="45718" anchor="t"/>
          <a:lstStyle>
            <a:lvl1pPr>
              <a:lnSpc>
                <a:spcPct val="89000"/>
              </a:lnSpc>
              <a:defRPr>
                <a:solidFill>
                  <a:srgbClr val="FF6600"/>
                </a:solidFill>
                <a:latin typeface="Franklin Gothic Book"/>
                <a:ea typeface="Franklin Gothic Book"/>
                <a:cs typeface="Franklin Gothic Book"/>
                <a:sym typeface="Franklin Gothic Book"/>
              </a:defRPr>
            </a:lvl1pPr>
          </a:lstStyle>
          <a:p>
            <a:r>
              <a:t>Title Text</a:t>
            </a:r>
          </a:p>
        </p:txBody>
      </p:sp>
      <p:sp>
        <p:nvSpPr>
          <p:cNvPr id="156" name="Shape 156"/>
          <p:cNvSpPr>
            <a:spLocks noGrp="1"/>
          </p:cNvSpPr>
          <p:nvPr>
            <p:ph type="body" sz="quarter" idx="1"/>
          </p:nvPr>
        </p:nvSpPr>
        <p:spPr>
          <a:xfrm>
            <a:off x="1371600" y="2340864"/>
            <a:ext cx="4443984" cy="823912"/>
          </a:xfrm>
          <a:prstGeom prst="rect">
            <a:avLst/>
          </a:prstGeom>
        </p:spPr>
        <p:txBody>
          <a:bodyPr lIns="45718" tIns="45718" rIns="45718" bIns="45718" anchor="b"/>
          <a:lstStyle>
            <a:lvl1pPr marL="0" indent="0">
              <a:lnSpc>
                <a:spcPct val="84000"/>
              </a:lnSpc>
              <a:spcBef>
                <a:spcPts val="0"/>
              </a:spcBef>
              <a:buSzTx/>
              <a:buFontTx/>
              <a:buNone/>
              <a:defRPr sz="3000">
                <a:solidFill>
                  <a:srgbClr val="FF6600"/>
                </a:solidFill>
                <a:latin typeface="Franklin Gothic Book"/>
                <a:ea typeface="Franklin Gothic Book"/>
                <a:cs typeface="Franklin Gothic Book"/>
                <a:sym typeface="Franklin Gothic Book"/>
              </a:defRPr>
            </a:lvl1pPr>
            <a:lvl2pPr marL="0" indent="0">
              <a:lnSpc>
                <a:spcPct val="84000"/>
              </a:lnSpc>
              <a:spcBef>
                <a:spcPts val="0"/>
              </a:spcBef>
              <a:buSzTx/>
              <a:buFontTx/>
              <a:buNone/>
              <a:defRPr sz="3000">
                <a:solidFill>
                  <a:srgbClr val="FF6600"/>
                </a:solidFill>
                <a:latin typeface="Franklin Gothic Book"/>
                <a:ea typeface="Franklin Gothic Book"/>
                <a:cs typeface="Franklin Gothic Book"/>
                <a:sym typeface="Franklin Gothic Book"/>
              </a:defRPr>
            </a:lvl2pPr>
            <a:lvl3pPr marL="0" indent="0">
              <a:lnSpc>
                <a:spcPct val="84000"/>
              </a:lnSpc>
              <a:spcBef>
                <a:spcPts val="0"/>
              </a:spcBef>
              <a:buSzTx/>
              <a:buFontTx/>
              <a:buNone/>
              <a:defRPr sz="3000">
                <a:solidFill>
                  <a:srgbClr val="FF6600"/>
                </a:solidFill>
                <a:latin typeface="Franklin Gothic Book"/>
                <a:ea typeface="Franklin Gothic Book"/>
                <a:cs typeface="Franklin Gothic Book"/>
                <a:sym typeface="Franklin Gothic Book"/>
              </a:defRPr>
            </a:lvl3pPr>
            <a:lvl4pPr marL="0" indent="0">
              <a:lnSpc>
                <a:spcPct val="84000"/>
              </a:lnSpc>
              <a:spcBef>
                <a:spcPts val="0"/>
              </a:spcBef>
              <a:buSzTx/>
              <a:buFontTx/>
              <a:buNone/>
              <a:defRPr sz="3000">
                <a:solidFill>
                  <a:srgbClr val="FF6600"/>
                </a:solidFill>
                <a:latin typeface="Franklin Gothic Book"/>
                <a:ea typeface="Franklin Gothic Book"/>
                <a:cs typeface="Franklin Gothic Book"/>
                <a:sym typeface="Franklin Gothic Book"/>
              </a:defRPr>
            </a:lvl4pPr>
            <a:lvl5pPr marL="0" indent="0">
              <a:lnSpc>
                <a:spcPct val="84000"/>
              </a:lnSpc>
              <a:spcBef>
                <a:spcPts val="0"/>
              </a:spcBef>
              <a:buSzTx/>
              <a:buFontTx/>
              <a:buNone/>
              <a:defRPr sz="3000">
                <a:solidFill>
                  <a:srgbClr val="FF6600"/>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157" name="Shape 157"/>
          <p:cNvSpPr>
            <a:spLocks noGrp="1"/>
          </p:cNvSpPr>
          <p:nvPr>
            <p:ph type="body" sz="quarter" idx="13"/>
          </p:nvPr>
        </p:nvSpPr>
        <p:spPr>
          <a:xfrm>
            <a:off x="6525014" y="2340864"/>
            <a:ext cx="4443984" cy="823912"/>
          </a:xfrm>
          <a:prstGeom prst="rect">
            <a:avLst/>
          </a:prstGeom>
        </p:spPr>
        <p:txBody>
          <a:bodyPr anchor="b"/>
          <a:lstStyle/>
          <a:p>
            <a:pPr marL="384047"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pPr>
            <a:endParaRPr/>
          </a:p>
        </p:txBody>
      </p:sp>
      <p:sp>
        <p:nvSpPr>
          <p:cNvPr id="158" name="Shape 158"/>
          <p:cNvSpPr>
            <a:spLocks noGrp="1"/>
          </p:cNvSpPr>
          <p:nvPr>
            <p:ph type="sldNum" sz="quarter" idx="2"/>
          </p:nvPr>
        </p:nvSpPr>
        <p:spPr>
          <a:xfrm>
            <a:off x="10795375" y="6521074"/>
            <a:ext cx="273653" cy="269238"/>
          </a:xfrm>
          <a:prstGeom prst="rect">
            <a:avLst/>
          </a:prstGeom>
        </p:spPr>
        <p:txBody>
          <a:bodyPr lIns="45718" tIns="45718" rIns="45718" bIns="45718"/>
          <a:lstStyle>
            <a:lvl1pPr>
              <a:defRPr>
                <a:solidFill>
                  <a:srgbClr val="FF66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65" name="Shape 165" descr="Side bar"/>
          <p:cNvSpPr/>
          <p:nvPr/>
        </p:nvSpPr>
        <p:spPr>
          <a:xfrm>
            <a:off x="478095"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166" name="Shape 166"/>
          <p:cNvSpPr>
            <a:spLocks noGrp="1"/>
          </p:cNvSpPr>
          <p:nvPr>
            <p:ph type="title"/>
          </p:nvPr>
        </p:nvSpPr>
        <p:spPr>
          <a:xfrm>
            <a:off x="1371600" y="685800"/>
            <a:ext cx="9601200" cy="1485900"/>
          </a:xfrm>
          <a:prstGeom prst="rect">
            <a:avLst/>
          </a:prstGeom>
        </p:spPr>
        <p:txBody>
          <a:bodyPr lIns="45718" tIns="45718" rIns="45718" bIns="45718" anchor="t"/>
          <a:lstStyle>
            <a:lvl1pPr>
              <a:lnSpc>
                <a:spcPct val="89000"/>
              </a:lnSpc>
              <a:defRPr>
                <a:solidFill>
                  <a:srgbClr val="FF6600"/>
                </a:solidFill>
                <a:latin typeface="Franklin Gothic Book"/>
                <a:ea typeface="Franklin Gothic Book"/>
                <a:cs typeface="Franklin Gothic Book"/>
                <a:sym typeface="Franklin Gothic Book"/>
              </a:defRPr>
            </a:lvl1pPr>
          </a:lstStyle>
          <a:p>
            <a:r>
              <a:t>Title Text</a:t>
            </a:r>
          </a:p>
        </p:txBody>
      </p:sp>
      <p:sp>
        <p:nvSpPr>
          <p:cNvPr id="167" name="Shape 167"/>
          <p:cNvSpPr>
            <a:spLocks noGrp="1"/>
          </p:cNvSpPr>
          <p:nvPr>
            <p:ph type="sldNum" sz="quarter" idx="2"/>
          </p:nvPr>
        </p:nvSpPr>
        <p:spPr>
          <a:xfrm>
            <a:off x="10795375" y="6521074"/>
            <a:ext cx="273653" cy="269238"/>
          </a:xfrm>
          <a:prstGeom prst="rect">
            <a:avLst/>
          </a:prstGeom>
        </p:spPr>
        <p:txBody>
          <a:bodyPr lIns="45718" tIns="45718" rIns="45718" bIns="45718"/>
          <a:lstStyle>
            <a:lvl1pPr>
              <a:defRPr>
                <a:solidFill>
                  <a:srgbClr val="FF66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82" name="Shape 182" descr="Side bar"/>
          <p:cNvSpPr/>
          <p:nvPr/>
        </p:nvSpPr>
        <p:spPr>
          <a:xfrm>
            <a:off x="478095"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183" name="Shape 183" descr="Background Shape"/>
          <p:cNvSpPr/>
          <p:nvPr/>
        </p:nvSpPr>
        <p:spPr>
          <a:xfrm>
            <a:off x="0" y="375"/>
            <a:ext cx="5303520" cy="6857625"/>
          </a:xfrm>
          <a:prstGeom prst="rect">
            <a:avLst/>
          </a:prstGeom>
          <a:solidFill>
            <a:srgbClr val="FF00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184" name="Shape 184"/>
          <p:cNvSpPr>
            <a:spLocks noGrp="1"/>
          </p:cNvSpPr>
          <p:nvPr>
            <p:ph type="title"/>
          </p:nvPr>
        </p:nvSpPr>
        <p:spPr>
          <a:xfrm>
            <a:off x="723900" y="685799"/>
            <a:ext cx="3855720" cy="2157885"/>
          </a:xfrm>
          <a:prstGeom prst="rect">
            <a:avLst/>
          </a:prstGeom>
        </p:spPr>
        <p:txBody>
          <a:bodyPr lIns="45718" tIns="45718" rIns="45718" bIns="45718" anchor="t"/>
          <a:lstStyle>
            <a:lvl1pPr>
              <a:lnSpc>
                <a:spcPct val="84000"/>
              </a:lnSpc>
              <a:defRPr sz="4800">
                <a:solidFill>
                  <a:srgbClr val="FF6600"/>
                </a:solidFill>
                <a:latin typeface="Franklin Gothic Book"/>
                <a:ea typeface="Franklin Gothic Book"/>
                <a:cs typeface="Franklin Gothic Book"/>
                <a:sym typeface="Franklin Gothic Book"/>
              </a:defRPr>
            </a:lvl1pPr>
          </a:lstStyle>
          <a:p>
            <a:r>
              <a:t>Title Text</a:t>
            </a:r>
          </a:p>
        </p:txBody>
      </p:sp>
      <p:sp>
        <p:nvSpPr>
          <p:cNvPr id="185" name="Shape 185"/>
          <p:cNvSpPr>
            <a:spLocks noGrp="1"/>
          </p:cNvSpPr>
          <p:nvPr>
            <p:ph type="body" sz="half" idx="1"/>
          </p:nvPr>
        </p:nvSpPr>
        <p:spPr>
          <a:xfrm>
            <a:off x="6256018" y="685801"/>
            <a:ext cx="5212082" cy="5175250"/>
          </a:xfrm>
          <a:prstGeom prst="rect">
            <a:avLst/>
          </a:prstGeom>
        </p:spPr>
        <p:txBody>
          <a:bodyPr lIns="45718" tIns="45718" rIns="45718" bIns="45718"/>
          <a:lstStyle>
            <a:lvl1pPr marL="384047"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1pPr>
            <a:lvl2pPr marL="914400"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2pPr>
            <a:lvl3pPr marL="1414272" indent="-426719">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3pPr>
            <a:lvl4pPr marL="1871472" indent="-426719">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4pPr>
            <a:lvl5pPr marL="2382011" indent="-480060">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186" name="Shape 186"/>
          <p:cNvSpPr>
            <a:spLocks noGrp="1"/>
          </p:cNvSpPr>
          <p:nvPr>
            <p:ph type="body" sz="quarter" idx="13"/>
          </p:nvPr>
        </p:nvSpPr>
        <p:spPr>
          <a:xfrm>
            <a:off x="723900" y="2856344"/>
            <a:ext cx="3855720" cy="3011056"/>
          </a:xfrm>
          <a:prstGeom prst="rect">
            <a:avLst/>
          </a:prstGeom>
        </p:spPr>
        <p:txBody>
          <a:bodyPr/>
          <a:lstStyle/>
          <a:p>
            <a:pPr marL="384047"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pPr>
            <a:endParaRPr/>
          </a:p>
        </p:txBody>
      </p:sp>
      <p:sp>
        <p:nvSpPr>
          <p:cNvPr id="187" name="Shape 187" descr="Divider Bar"/>
          <p:cNvSpPr/>
          <p:nvPr/>
        </p:nvSpPr>
        <p:spPr>
          <a:xfrm>
            <a:off x="5303520"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188" name="Shape 188"/>
          <p:cNvSpPr>
            <a:spLocks noGrp="1"/>
          </p:cNvSpPr>
          <p:nvPr>
            <p:ph type="sldNum" sz="quarter" idx="2"/>
          </p:nvPr>
        </p:nvSpPr>
        <p:spPr>
          <a:xfrm>
            <a:off x="11205779" y="6521074"/>
            <a:ext cx="273653" cy="269238"/>
          </a:xfrm>
          <a:prstGeom prst="rect">
            <a:avLst/>
          </a:prstGeom>
        </p:spPr>
        <p:txBody>
          <a:bodyPr lIns="45718" tIns="45718" rIns="45718" bIns="45718"/>
          <a:lstStyle>
            <a:lvl1pPr>
              <a:defRPr>
                <a:solidFill>
                  <a:srgbClr val="FF66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95" name="Shape 195" descr="Side bar"/>
          <p:cNvSpPr/>
          <p:nvPr/>
        </p:nvSpPr>
        <p:spPr>
          <a:xfrm>
            <a:off x="478095"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196" name="Shape 196" descr="Background Shape"/>
          <p:cNvSpPr/>
          <p:nvPr/>
        </p:nvSpPr>
        <p:spPr>
          <a:xfrm>
            <a:off x="0" y="375"/>
            <a:ext cx="5303520" cy="6857625"/>
          </a:xfrm>
          <a:prstGeom prst="rect">
            <a:avLst/>
          </a:prstGeom>
          <a:solidFill>
            <a:srgbClr val="FF00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197" name="Shape 197"/>
          <p:cNvSpPr>
            <a:spLocks noGrp="1"/>
          </p:cNvSpPr>
          <p:nvPr>
            <p:ph type="title"/>
          </p:nvPr>
        </p:nvSpPr>
        <p:spPr>
          <a:xfrm>
            <a:off x="723900" y="685799"/>
            <a:ext cx="3855720" cy="2157885"/>
          </a:xfrm>
          <a:prstGeom prst="rect">
            <a:avLst/>
          </a:prstGeom>
        </p:spPr>
        <p:txBody>
          <a:bodyPr lIns="45718" tIns="45718" rIns="45718" bIns="45718" anchor="t"/>
          <a:lstStyle>
            <a:lvl1pPr>
              <a:lnSpc>
                <a:spcPct val="84000"/>
              </a:lnSpc>
              <a:defRPr sz="4800">
                <a:solidFill>
                  <a:srgbClr val="FF6600"/>
                </a:solidFill>
                <a:latin typeface="Franklin Gothic Book"/>
                <a:ea typeface="Franklin Gothic Book"/>
                <a:cs typeface="Franklin Gothic Book"/>
                <a:sym typeface="Franklin Gothic Book"/>
              </a:defRPr>
            </a:lvl1pPr>
          </a:lstStyle>
          <a:p>
            <a:r>
              <a:t>Title Text</a:t>
            </a:r>
          </a:p>
        </p:txBody>
      </p:sp>
      <p:sp>
        <p:nvSpPr>
          <p:cNvPr id="198" name="Shape 198"/>
          <p:cNvSpPr>
            <a:spLocks noGrp="1"/>
          </p:cNvSpPr>
          <p:nvPr>
            <p:ph type="pic" idx="13"/>
          </p:nvPr>
        </p:nvSpPr>
        <p:spPr>
          <a:xfrm>
            <a:off x="5532120" y="0"/>
            <a:ext cx="6659881" cy="6857999"/>
          </a:xfrm>
          <a:prstGeom prst="rect">
            <a:avLst/>
          </a:prstGeom>
        </p:spPr>
        <p:txBody>
          <a:bodyPr lIns="91439" rIns="91439">
            <a:noAutofit/>
          </a:bodyPr>
          <a:lstStyle/>
          <a:p>
            <a:endParaRPr/>
          </a:p>
        </p:txBody>
      </p:sp>
      <p:sp>
        <p:nvSpPr>
          <p:cNvPr id="199" name="Shape 199"/>
          <p:cNvSpPr>
            <a:spLocks noGrp="1"/>
          </p:cNvSpPr>
          <p:nvPr>
            <p:ph type="body" sz="quarter" idx="1"/>
          </p:nvPr>
        </p:nvSpPr>
        <p:spPr>
          <a:xfrm>
            <a:off x="723900" y="2855968"/>
            <a:ext cx="3855720" cy="3011432"/>
          </a:xfrm>
          <a:prstGeom prst="rect">
            <a:avLst/>
          </a:prstGeom>
        </p:spPr>
        <p:txBody>
          <a:bodyPr lIns="45718" tIns="45718" rIns="45718" bIns="45718"/>
          <a:lstStyle>
            <a:lvl1pPr marL="0" indent="0">
              <a:lnSpc>
                <a:spcPct val="113000"/>
              </a:lnSpc>
              <a:spcBef>
                <a:spcPts val="1500"/>
              </a:spcBef>
              <a:buSzTx/>
              <a:buFontTx/>
              <a:buNone/>
              <a:defRPr sz="1600">
                <a:solidFill>
                  <a:srgbClr val="FF6600"/>
                </a:solidFill>
                <a:latin typeface="Franklin Gothic Book"/>
                <a:ea typeface="Franklin Gothic Book"/>
                <a:cs typeface="Franklin Gothic Book"/>
                <a:sym typeface="Franklin Gothic Book"/>
              </a:defRPr>
            </a:lvl1pPr>
            <a:lvl2pPr marL="0" indent="0">
              <a:lnSpc>
                <a:spcPct val="113000"/>
              </a:lnSpc>
              <a:spcBef>
                <a:spcPts val="1500"/>
              </a:spcBef>
              <a:buSzTx/>
              <a:buFontTx/>
              <a:buNone/>
              <a:defRPr sz="1600">
                <a:solidFill>
                  <a:srgbClr val="FF6600"/>
                </a:solidFill>
                <a:latin typeface="Franklin Gothic Book"/>
                <a:ea typeface="Franklin Gothic Book"/>
                <a:cs typeface="Franklin Gothic Book"/>
                <a:sym typeface="Franklin Gothic Book"/>
              </a:defRPr>
            </a:lvl2pPr>
            <a:lvl3pPr marL="0" indent="0">
              <a:lnSpc>
                <a:spcPct val="113000"/>
              </a:lnSpc>
              <a:spcBef>
                <a:spcPts val="1500"/>
              </a:spcBef>
              <a:buSzTx/>
              <a:buFontTx/>
              <a:buNone/>
              <a:defRPr sz="1600">
                <a:solidFill>
                  <a:srgbClr val="FF6600"/>
                </a:solidFill>
                <a:latin typeface="Franklin Gothic Book"/>
                <a:ea typeface="Franklin Gothic Book"/>
                <a:cs typeface="Franklin Gothic Book"/>
                <a:sym typeface="Franklin Gothic Book"/>
              </a:defRPr>
            </a:lvl3pPr>
            <a:lvl4pPr marL="0" indent="0">
              <a:lnSpc>
                <a:spcPct val="113000"/>
              </a:lnSpc>
              <a:spcBef>
                <a:spcPts val="1500"/>
              </a:spcBef>
              <a:buSzTx/>
              <a:buFontTx/>
              <a:buNone/>
              <a:defRPr sz="1600">
                <a:solidFill>
                  <a:srgbClr val="FF6600"/>
                </a:solidFill>
                <a:latin typeface="Franklin Gothic Book"/>
                <a:ea typeface="Franklin Gothic Book"/>
                <a:cs typeface="Franklin Gothic Book"/>
                <a:sym typeface="Franklin Gothic Book"/>
              </a:defRPr>
            </a:lvl4pPr>
            <a:lvl5pPr marL="0" indent="0">
              <a:lnSpc>
                <a:spcPct val="113000"/>
              </a:lnSpc>
              <a:spcBef>
                <a:spcPts val="1500"/>
              </a:spcBef>
              <a:buSzTx/>
              <a:buFontTx/>
              <a:buNone/>
              <a:defRPr sz="1600">
                <a:solidFill>
                  <a:srgbClr val="FF6600"/>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200" name="Shape 200" descr="Divider Bar"/>
          <p:cNvSpPr/>
          <p:nvPr/>
        </p:nvSpPr>
        <p:spPr>
          <a:xfrm>
            <a:off x="5303520"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201" name="Shape 201"/>
          <p:cNvSpPr>
            <a:spLocks noGrp="1"/>
          </p:cNvSpPr>
          <p:nvPr>
            <p:ph type="sldNum" sz="quarter" idx="2"/>
          </p:nvPr>
        </p:nvSpPr>
        <p:spPr>
          <a:xfrm>
            <a:off x="11205779" y="6521074"/>
            <a:ext cx="273653" cy="269238"/>
          </a:xfrm>
          <a:prstGeom prst="rect">
            <a:avLst/>
          </a:prstGeom>
        </p:spPr>
        <p:txBody>
          <a:bodyPr lIns="45718" tIns="45718" rIns="45718" bIns="45718"/>
          <a:lstStyle>
            <a:lvl1pPr>
              <a:defRPr>
                <a:solidFill>
                  <a:srgbClr val="FF66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208" name="Shape 208" descr="Side bar"/>
          <p:cNvSpPr/>
          <p:nvPr/>
        </p:nvSpPr>
        <p:spPr>
          <a:xfrm>
            <a:off x="478095"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209" name="Shape 209"/>
          <p:cNvSpPr>
            <a:spLocks noGrp="1"/>
          </p:cNvSpPr>
          <p:nvPr>
            <p:ph type="title"/>
          </p:nvPr>
        </p:nvSpPr>
        <p:spPr>
          <a:xfrm>
            <a:off x="1371600" y="685800"/>
            <a:ext cx="9601200" cy="1485900"/>
          </a:xfrm>
          <a:prstGeom prst="rect">
            <a:avLst/>
          </a:prstGeom>
        </p:spPr>
        <p:txBody>
          <a:bodyPr lIns="45718" tIns="45718" rIns="45718" bIns="45718" anchor="t"/>
          <a:lstStyle>
            <a:lvl1pPr>
              <a:lnSpc>
                <a:spcPct val="89000"/>
              </a:lnSpc>
              <a:defRPr>
                <a:solidFill>
                  <a:srgbClr val="FF6600"/>
                </a:solidFill>
                <a:latin typeface="Franklin Gothic Book"/>
                <a:ea typeface="Franklin Gothic Book"/>
                <a:cs typeface="Franklin Gothic Book"/>
                <a:sym typeface="Franklin Gothic Book"/>
              </a:defRPr>
            </a:lvl1pPr>
          </a:lstStyle>
          <a:p>
            <a:r>
              <a:t>Title Text</a:t>
            </a:r>
          </a:p>
        </p:txBody>
      </p:sp>
      <p:sp>
        <p:nvSpPr>
          <p:cNvPr id="210" name="Shape 210"/>
          <p:cNvSpPr>
            <a:spLocks noGrp="1"/>
          </p:cNvSpPr>
          <p:nvPr>
            <p:ph type="body" idx="1"/>
          </p:nvPr>
        </p:nvSpPr>
        <p:spPr>
          <a:xfrm>
            <a:off x="1371600" y="2295525"/>
            <a:ext cx="9601200" cy="3571875"/>
          </a:xfrm>
          <a:prstGeom prst="rect">
            <a:avLst/>
          </a:prstGeom>
        </p:spPr>
        <p:txBody>
          <a:bodyPr lIns="45718" tIns="45718" rIns="45718" bIns="45718"/>
          <a:lstStyle>
            <a:lvl1pPr marL="384047"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1pPr>
            <a:lvl2pPr marL="914400"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2pPr>
            <a:lvl3pPr marL="1414272" indent="-426719">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3pPr>
            <a:lvl4pPr marL="1871472" indent="-426719">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4pPr>
            <a:lvl5pPr marL="2382011" indent="-480060">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211" name="Shape 211"/>
          <p:cNvSpPr>
            <a:spLocks noGrp="1"/>
          </p:cNvSpPr>
          <p:nvPr>
            <p:ph type="sldNum" sz="quarter" idx="2"/>
          </p:nvPr>
        </p:nvSpPr>
        <p:spPr>
          <a:xfrm>
            <a:off x="10795375" y="6521074"/>
            <a:ext cx="273653" cy="269238"/>
          </a:xfrm>
          <a:prstGeom prst="rect">
            <a:avLst/>
          </a:prstGeom>
        </p:spPr>
        <p:txBody>
          <a:bodyPr lIns="45718" tIns="45718" rIns="45718" bIns="45718"/>
          <a:lstStyle>
            <a:lvl1pPr>
              <a:defRPr>
                <a:solidFill>
                  <a:srgbClr val="FF66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218" name="Shape 218" descr="Side bar"/>
          <p:cNvSpPr/>
          <p:nvPr/>
        </p:nvSpPr>
        <p:spPr>
          <a:xfrm>
            <a:off x="478095"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219" name="Shape 219"/>
          <p:cNvSpPr>
            <a:spLocks noGrp="1"/>
          </p:cNvSpPr>
          <p:nvPr>
            <p:ph type="title"/>
          </p:nvPr>
        </p:nvSpPr>
        <p:spPr>
          <a:xfrm>
            <a:off x="9596561" y="624154"/>
            <a:ext cx="1565766" cy="5243246"/>
          </a:xfrm>
          <a:prstGeom prst="rect">
            <a:avLst/>
          </a:prstGeom>
        </p:spPr>
        <p:txBody>
          <a:bodyPr lIns="45718" tIns="45718" rIns="45718" bIns="45718" anchor="t"/>
          <a:lstStyle>
            <a:lvl1pPr>
              <a:lnSpc>
                <a:spcPct val="89000"/>
              </a:lnSpc>
              <a:defRPr>
                <a:solidFill>
                  <a:srgbClr val="FF6600"/>
                </a:solidFill>
                <a:latin typeface="Franklin Gothic Book"/>
                <a:ea typeface="Franklin Gothic Book"/>
                <a:cs typeface="Franklin Gothic Book"/>
                <a:sym typeface="Franklin Gothic Book"/>
              </a:defRPr>
            </a:lvl1pPr>
          </a:lstStyle>
          <a:p>
            <a:r>
              <a:t>Title Text</a:t>
            </a:r>
          </a:p>
        </p:txBody>
      </p:sp>
      <p:sp>
        <p:nvSpPr>
          <p:cNvPr id="220" name="Shape 220"/>
          <p:cNvSpPr>
            <a:spLocks noGrp="1"/>
          </p:cNvSpPr>
          <p:nvPr>
            <p:ph type="body" idx="1"/>
          </p:nvPr>
        </p:nvSpPr>
        <p:spPr>
          <a:xfrm>
            <a:off x="1371600" y="624154"/>
            <a:ext cx="8179641" cy="5243246"/>
          </a:xfrm>
          <a:prstGeom prst="rect">
            <a:avLst/>
          </a:prstGeom>
        </p:spPr>
        <p:txBody>
          <a:bodyPr lIns="45718" tIns="45718" rIns="45718" bIns="45718"/>
          <a:lstStyle>
            <a:lvl1pPr marL="384047"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1pPr>
            <a:lvl2pPr marL="914400"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2pPr>
            <a:lvl3pPr marL="1414272" indent="-426719">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3pPr>
            <a:lvl4pPr marL="1871472" indent="-426719">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4pPr>
            <a:lvl5pPr marL="2382011" indent="-480060">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221" name="Shape 221"/>
          <p:cNvSpPr>
            <a:spLocks noGrp="1"/>
          </p:cNvSpPr>
          <p:nvPr>
            <p:ph type="sldNum" sz="quarter" idx="2"/>
          </p:nvPr>
        </p:nvSpPr>
        <p:spPr>
          <a:xfrm>
            <a:off x="10795375" y="6521074"/>
            <a:ext cx="273653" cy="269238"/>
          </a:xfrm>
          <a:prstGeom prst="rect">
            <a:avLst/>
          </a:prstGeom>
        </p:spPr>
        <p:txBody>
          <a:bodyPr lIns="45718" tIns="45718" rIns="45718" bIns="45718"/>
          <a:lstStyle>
            <a:lvl1pPr>
              <a:defRPr>
                <a:solidFill>
                  <a:srgbClr val="FF66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228" name="Shape 228" descr="Side bar"/>
          <p:cNvSpPr/>
          <p:nvPr/>
        </p:nvSpPr>
        <p:spPr>
          <a:xfrm>
            <a:off x="478095"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229" name="Shape 229"/>
          <p:cNvSpPr>
            <a:spLocks noGrp="1"/>
          </p:cNvSpPr>
          <p:nvPr>
            <p:ph type="title"/>
          </p:nvPr>
        </p:nvSpPr>
        <p:spPr>
          <a:xfrm>
            <a:off x="838200" y="365122"/>
            <a:ext cx="10515600" cy="1325566"/>
          </a:xfrm>
          <a:prstGeom prst="rect">
            <a:avLst/>
          </a:prstGeom>
        </p:spPr>
        <p:txBody>
          <a:bodyPr lIns="45718" tIns="45718" rIns="45718" bIns="45718"/>
          <a:lstStyle/>
          <a:p>
            <a:r>
              <a:t>Title Text</a:t>
            </a:r>
          </a:p>
        </p:txBody>
      </p:sp>
      <p:sp>
        <p:nvSpPr>
          <p:cNvPr id="230" name="Shape 230"/>
          <p:cNvSpPr>
            <a:spLocks noGrp="1"/>
          </p:cNvSpPr>
          <p:nvPr>
            <p:ph type="body" sz="half" idx="1"/>
          </p:nvPr>
        </p:nvSpPr>
        <p:spPr>
          <a:xfrm>
            <a:off x="838200" y="1825624"/>
            <a:ext cx="5181600" cy="4351339"/>
          </a:xfrm>
          <a:prstGeom prst="rect">
            <a:avLst/>
          </a:prstGeom>
        </p:spPr>
        <p:txBody>
          <a:bodyPr lIns="45718" tIns="45718" rIns="45718" bIns="45718"/>
          <a:lstStyle>
            <a:lvl3pPr marL="1234438" indent="-320038"/>
          </a:lstStyle>
          <a:p>
            <a:r>
              <a:t>Body Level One</a:t>
            </a:r>
          </a:p>
          <a:p>
            <a:pPr lvl="1"/>
            <a:r>
              <a:t>Body Level Two</a:t>
            </a:r>
          </a:p>
          <a:p>
            <a:pPr lvl="2"/>
            <a:r>
              <a:t>Body Level Three</a:t>
            </a:r>
          </a:p>
          <a:p>
            <a:pPr lvl="3"/>
            <a:r>
              <a:t>Body Level Four</a:t>
            </a:r>
          </a:p>
          <a:p>
            <a:pPr lvl="4"/>
            <a:r>
              <a:t>Body Level Five</a:t>
            </a:r>
          </a:p>
        </p:txBody>
      </p:sp>
      <p:sp>
        <p:nvSpPr>
          <p:cNvPr id="231" name="Shape 231"/>
          <p:cNvSpPr>
            <a:spLocks noGrp="1"/>
          </p:cNvSpPr>
          <p:nvPr>
            <p:ph type="sldNum" sz="quarter" idx="2"/>
          </p:nvPr>
        </p:nvSpPr>
        <p:spPr>
          <a:xfrm>
            <a:off x="11089818" y="6404293"/>
            <a:ext cx="263979" cy="269239"/>
          </a:xfrm>
          <a:prstGeom prst="rect">
            <a:avLst/>
          </a:prstGeom>
        </p:spPr>
        <p:txBody>
          <a:bodyPr lIns="45718" tIns="45718" rIns="45718" bIns="45718"/>
          <a:lstStyle/>
          <a:p>
            <a:fld id="{86CB4B4D-7CA3-9044-876B-883B54F8677D}" type="slidenum">
              <a:rPr/>
              <a:pPr/>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238" name="Shape 238" descr="Side bar"/>
          <p:cNvSpPr/>
          <p:nvPr/>
        </p:nvSpPr>
        <p:spPr>
          <a:xfrm>
            <a:off x="478095"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239" name="Shape 239"/>
          <p:cNvSpPr>
            <a:spLocks noGrp="1"/>
          </p:cNvSpPr>
          <p:nvPr>
            <p:ph type="sldNum" sz="quarter" idx="2"/>
          </p:nvPr>
        </p:nvSpPr>
        <p:spPr>
          <a:xfrm>
            <a:off x="10045700" y="6518275"/>
            <a:ext cx="165100" cy="203200"/>
          </a:xfrm>
          <a:prstGeom prst="rect">
            <a:avLst/>
          </a:prstGeom>
        </p:spPr>
        <p:txBody>
          <a:bodyPr lIns="0" tIns="0" rIns="0" bIns="0" anchor="b"/>
          <a:lstStyle>
            <a:lvl1pPr>
              <a:defRPr>
                <a:solidFill>
                  <a:srgbClr val="045C75"/>
                </a:solidFill>
                <a:latin typeface="Constantia"/>
                <a:ea typeface="Constantia"/>
                <a:cs typeface="Constantia"/>
                <a:sym typeface="Constantia"/>
              </a:defRPr>
            </a:lvl1pPr>
          </a:lstStyle>
          <a:p>
            <a:fld id="{86CB4B4D-7CA3-9044-876B-883B54F8677D}" type="slidenum">
              <a:rPr/>
              <a:pPr/>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46" name="Shape 246"/>
          <p:cNvSpPr>
            <a:spLocks noGrp="1"/>
          </p:cNvSpPr>
          <p:nvPr>
            <p:ph type="title"/>
          </p:nvPr>
        </p:nvSpPr>
        <p:spPr>
          <a:xfrm>
            <a:off x="1915128" y="1788454"/>
            <a:ext cx="8361229" cy="2098226"/>
          </a:xfrm>
          <a:prstGeom prst="rect">
            <a:avLst/>
          </a:prstGeom>
        </p:spPr>
        <p:txBody>
          <a:bodyPr lIns="45718" tIns="45718" rIns="45718" bIns="45718" anchor="b"/>
          <a:lstStyle>
            <a:lvl1pPr algn="ctr">
              <a:lnSpc>
                <a:spcPct val="89000"/>
              </a:lnSpc>
              <a:defRPr sz="7200" cap="all">
                <a:solidFill>
                  <a:srgbClr val="FF6600"/>
                </a:solidFill>
                <a:latin typeface="Franklin Gothic Book"/>
                <a:ea typeface="Franklin Gothic Book"/>
                <a:cs typeface="Franklin Gothic Book"/>
                <a:sym typeface="Franklin Gothic Book"/>
              </a:defRPr>
            </a:lvl1pPr>
          </a:lstStyle>
          <a:p>
            <a:r>
              <a:t>Title Text</a:t>
            </a:r>
          </a:p>
        </p:txBody>
      </p:sp>
      <p:sp>
        <p:nvSpPr>
          <p:cNvPr id="247" name="Shape 247"/>
          <p:cNvSpPr>
            <a:spLocks noGrp="1"/>
          </p:cNvSpPr>
          <p:nvPr>
            <p:ph type="body" sz="quarter" idx="1"/>
          </p:nvPr>
        </p:nvSpPr>
        <p:spPr>
          <a:xfrm>
            <a:off x="2679906" y="3956279"/>
            <a:ext cx="6831673" cy="1086237"/>
          </a:xfrm>
          <a:prstGeom prst="rect">
            <a:avLst/>
          </a:prstGeom>
        </p:spPr>
        <p:txBody>
          <a:bodyPr lIns="45718" tIns="45718" rIns="45718" bIns="45718"/>
          <a:lstStyle>
            <a:lvl1pPr marL="0" indent="0" algn="ctr">
              <a:lnSpc>
                <a:spcPct val="112000"/>
              </a:lnSpc>
              <a:spcBef>
                <a:spcPts val="0"/>
              </a:spcBef>
              <a:buSzTx/>
              <a:buFontTx/>
              <a:buNone/>
              <a:defRPr sz="2300">
                <a:solidFill>
                  <a:srgbClr val="FF6600"/>
                </a:solidFill>
                <a:latin typeface="Franklin Gothic Book"/>
                <a:ea typeface="Franklin Gothic Book"/>
                <a:cs typeface="Franklin Gothic Book"/>
                <a:sym typeface="Franklin Gothic Book"/>
              </a:defRPr>
            </a:lvl1pPr>
            <a:lvl2pPr marL="0" indent="0" algn="ctr">
              <a:lnSpc>
                <a:spcPct val="112000"/>
              </a:lnSpc>
              <a:spcBef>
                <a:spcPts val="0"/>
              </a:spcBef>
              <a:buSzTx/>
              <a:buFontTx/>
              <a:buNone/>
              <a:defRPr sz="2300">
                <a:solidFill>
                  <a:srgbClr val="FF6600"/>
                </a:solidFill>
                <a:latin typeface="Franklin Gothic Book"/>
                <a:ea typeface="Franklin Gothic Book"/>
                <a:cs typeface="Franklin Gothic Book"/>
                <a:sym typeface="Franklin Gothic Book"/>
              </a:defRPr>
            </a:lvl2pPr>
            <a:lvl3pPr marL="0" indent="0" algn="ctr">
              <a:lnSpc>
                <a:spcPct val="112000"/>
              </a:lnSpc>
              <a:spcBef>
                <a:spcPts val="0"/>
              </a:spcBef>
              <a:buSzTx/>
              <a:buFontTx/>
              <a:buNone/>
              <a:defRPr sz="2300">
                <a:solidFill>
                  <a:srgbClr val="FF6600"/>
                </a:solidFill>
                <a:latin typeface="Franklin Gothic Book"/>
                <a:ea typeface="Franklin Gothic Book"/>
                <a:cs typeface="Franklin Gothic Book"/>
                <a:sym typeface="Franklin Gothic Book"/>
              </a:defRPr>
            </a:lvl3pPr>
            <a:lvl4pPr marL="0" indent="0" algn="ctr">
              <a:lnSpc>
                <a:spcPct val="112000"/>
              </a:lnSpc>
              <a:spcBef>
                <a:spcPts val="0"/>
              </a:spcBef>
              <a:buSzTx/>
              <a:buFontTx/>
              <a:buNone/>
              <a:defRPr sz="2300">
                <a:solidFill>
                  <a:srgbClr val="FF6600"/>
                </a:solidFill>
                <a:latin typeface="Franklin Gothic Book"/>
                <a:ea typeface="Franklin Gothic Book"/>
                <a:cs typeface="Franklin Gothic Book"/>
                <a:sym typeface="Franklin Gothic Book"/>
              </a:defRPr>
            </a:lvl4pPr>
            <a:lvl5pPr marL="0" indent="0" algn="ctr">
              <a:lnSpc>
                <a:spcPct val="112000"/>
              </a:lnSpc>
              <a:spcBef>
                <a:spcPts val="0"/>
              </a:spcBef>
              <a:buSzTx/>
              <a:buFontTx/>
              <a:buNone/>
              <a:defRPr sz="2300">
                <a:solidFill>
                  <a:srgbClr val="FF6600"/>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grpSp>
        <p:nvGrpSpPr>
          <p:cNvPr id="250" name="Group 250"/>
          <p:cNvGrpSpPr/>
          <p:nvPr/>
        </p:nvGrpSpPr>
        <p:grpSpPr>
          <a:xfrm>
            <a:off x="752854" y="744467"/>
            <a:ext cx="10674121" cy="5349673"/>
            <a:chOff x="-1" y="0"/>
            <a:chExt cx="10674121" cy="5349672"/>
          </a:xfrm>
        </p:grpSpPr>
        <p:sp>
          <p:nvSpPr>
            <p:cNvPr id="248" name="Shape 248"/>
            <p:cNvSpPr/>
            <p:nvPr/>
          </p:nvSpPr>
          <p:spPr>
            <a:xfrm>
              <a:off x="7399106" y="941183"/>
              <a:ext cx="3275014" cy="4408490"/>
            </a:xfrm>
            <a:custGeom>
              <a:avLst/>
              <a:gdLst/>
              <a:ahLst/>
              <a:cxnLst>
                <a:cxn ang="0">
                  <a:pos x="wd2" y="hd2"/>
                </a:cxn>
                <a:cxn ang="5400000">
                  <a:pos x="wd2" y="hd2"/>
                </a:cxn>
                <a:cxn ang="10800000">
                  <a:pos x="wd2" y="hd2"/>
                </a:cxn>
                <a:cxn ang="16200000">
                  <a:pos x="wd2" y="hd2"/>
                </a:cxn>
              </a:cxnLst>
              <a:rect l="0" t="0" r="r" b="b"/>
              <a:pathLst>
                <a:path w="21600" h="21600" extrusionOk="0">
                  <a:moveTo>
                    <a:pt x="18924" y="0"/>
                  </a:moveTo>
                  <a:lnTo>
                    <a:pt x="21600" y="0"/>
                  </a:lnTo>
                  <a:lnTo>
                    <a:pt x="21600" y="21600"/>
                  </a:lnTo>
                  <a:lnTo>
                    <a:pt x="0" y="21600"/>
                  </a:lnTo>
                  <a:lnTo>
                    <a:pt x="0" y="19712"/>
                  </a:lnTo>
                  <a:lnTo>
                    <a:pt x="18924" y="19714"/>
                  </a:lnTo>
                  <a:lnTo>
                    <a:pt x="18924" y="0"/>
                  </a:lnTo>
                  <a:close/>
                </a:path>
              </a:pathLst>
            </a:custGeom>
            <a:solidFill>
              <a:srgbClr val="FF6600"/>
            </a:solidFill>
            <a:ln w="12700" cap="flat">
              <a:noFill/>
              <a:miter lim="400000"/>
            </a:ln>
            <a:effectLst/>
          </p:spPr>
          <p:txBody>
            <a:bodyPr wrap="square" lIns="45719" tIns="45719" rIns="45719" bIns="45719" numCol="1" anchor="t">
              <a:noAutofit/>
            </a:bodyPr>
            <a:lstStyle/>
            <a:p>
              <a:pPr defTabSz="457200">
                <a:defRPr>
                  <a:latin typeface="Franklin Gothic Book"/>
                  <a:ea typeface="Franklin Gothic Book"/>
                  <a:cs typeface="Franklin Gothic Book"/>
                  <a:sym typeface="Franklin Gothic Book"/>
                </a:defRPr>
              </a:pPr>
              <a:endParaRPr/>
            </a:p>
          </p:txBody>
        </p:sp>
        <p:sp>
          <p:nvSpPr>
            <p:cNvPr id="249" name="Shape 249"/>
            <p:cNvSpPr/>
            <p:nvPr/>
          </p:nvSpPr>
          <p:spPr>
            <a:xfrm rot="10800000">
              <a:off x="-2" y="0"/>
              <a:ext cx="3275672" cy="4408490"/>
            </a:xfrm>
            <a:custGeom>
              <a:avLst/>
              <a:gdLst/>
              <a:ahLst/>
              <a:cxnLst>
                <a:cxn ang="0">
                  <a:pos x="wd2" y="hd2"/>
                </a:cxn>
                <a:cxn ang="5400000">
                  <a:pos x="wd2" y="hd2"/>
                </a:cxn>
                <a:cxn ang="10800000">
                  <a:pos x="wd2" y="hd2"/>
                </a:cxn>
                <a:cxn ang="16200000">
                  <a:pos x="wd2" y="hd2"/>
                </a:cxn>
              </a:cxnLst>
              <a:rect l="0" t="0" r="r" b="b"/>
              <a:pathLst>
                <a:path w="21596" h="21600" extrusionOk="0">
                  <a:moveTo>
                    <a:pt x="18921" y="0"/>
                  </a:moveTo>
                  <a:lnTo>
                    <a:pt x="21596" y="0"/>
                  </a:lnTo>
                  <a:lnTo>
                    <a:pt x="21596" y="21600"/>
                  </a:lnTo>
                  <a:lnTo>
                    <a:pt x="5" y="21600"/>
                  </a:lnTo>
                  <a:cubicBezTo>
                    <a:pt x="-4" y="20948"/>
                    <a:pt x="9" y="20362"/>
                    <a:pt x="0" y="19710"/>
                  </a:cubicBezTo>
                  <a:lnTo>
                    <a:pt x="18921" y="19716"/>
                  </a:lnTo>
                  <a:lnTo>
                    <a:pt x="18921" y="0"/>
                  </a:lnTo>
                  <a:close/>
                </a:path>
              </a:pathLst>
            </a:custGeom>
            <a:solidFill>
              <a:srgbClr val="FF6600"/>
            </a:solidFill>
            <a:ln w="12700" cap="flat">
              <a:noFill/>
              <a:miter lim="400000"/>
            </a:ln>
            <a:effectLst/>
          </p:spPr>
          <p:txBody>
            <a:bodyPr wrap="square" lIns="45719" tIns="45719" rIns="45719" bIns="45719" numCol="1" anchor="t">
              <a:noAutofit/>
            </a:bodyPr>
            <a:lstStyle/>
            <a:p>
              <a:pPr defTabSz="457200">
                <a:defRPr>
                  <a:latin typeface="Franklin Gothic Book"/>
                  <a:ea typeface="Franklin Gothic Book"/>
                  <a:cs typeface="Franklin Gothic Book"/>
                  <a:sym typeface="Franklin Gothic Book"/>
                </a:defRPr>
              </a:pPr>
              <a:endParaRPr/>
            </a:p>
          </p:txBody>
        </p:sp>
      </p:grpSp>
      <p:sp>
        <p:nvSpPr>
          <p:cNvPr id="251" name="Shape 251"/>
          <p:cNvSpPr>
            <a:spLocks noGrp="1"/>
          </p:cNvSpPr>
          <p:nvPr>
            <p:ph type="sldNum" sz="quarter" idx="2"/>
          </p:nvPr>
        </p:nvSpPr>
        <p:spPr>
          <a:xfrm>
            <a:off x="11153324" y="6521075"/>
            <a:ext cx="273651" cy="269236"/>
          </a:xfrm>
          <a:prstGeom prst="rect">
            <a:avLst/>
          </a:prstGeom>
        </p:spPr>
        <p:txBody>
          <a:bodyPr lIns="45718" tIns="45718" rIns="45718" bIns="45718"/>
          <a:lstStyle>
            <a:lvl1pPr>
              <a:defRPr>
                <a:solidFill>
                  <a:srgbClr val="0000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58" name="Shape 258" descr="Side bar"/>
          <p:cNvSpPr/>
          <p:nvPr/>
        </p:nvSpPr>
        <p:spPr>
          <a:xfrm>
            <a:off x="478095"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259" name="Shape 259"/>
          <p:cNvSpPr>
            <a:spLocks noGrp="1"/>
          </p:cNvSpPr>
          <p:nvPr>
            <p:ph type="title"/>
          </p:nvPr>
        </p:nvSpPr>
        <p:spPr>
          <a:xfrm>
            <a:off x="1371600" y="685800"/>
            <a:ext cx="9601200" cy="1485900"/>
          </a:xfrm>
          <a:prstGeom prst="rect">
            <a:avLst/>
          </a:prstGeom>
        </p:spPr>
        <p:txBody>
          <a:bodyPr lIns="45718" tIns="45718" rIns="45718" bIns="45718" anchor="t"/>
          <a:lstStyle>
            <a:lvl1pPr>
              <a:lnSpc>
                <a:spcPct val="89000"/>
              </a:lnSpc>
              <a:defRPr>
                <a:solidFill>
                  <a:srgbClr val="FF6600"/>
                </a:solidFill>
                <a:latin typeface="Franklin Gothic Book"/>
                <a:ea typeface="Franklin Gothic Book"/>
                <a:cs typeface="Franklin Gothic Book"/>
                <a:sym typeface="Franklin Gothic Book"/>
              </a:defRPr>
            </a:lvl1pPr>
          </a:lstStyle>
          <a:p>
            <a:r>
              <a:t>Title Text</a:t>
            </a:r>
          </a:p>
        </p:txBody>
      </p:sp>
      <p:sp>
        <p:nvSpPr>
          <p:cNvPr id="260" name="Shape 260"/>
          <p:cNvSpPr>
            <a:spLocks noGrp="1"/>
          </p:cNvSpPr>
          <p:nvPr>
            <p:ph type="body" idx="1"/>
          </p:nvPr>
        </p:nvSpPr>
        <p:spPr>
          <a:xfrm>
            <a:off x="1371600" y="2286000"/>
            <a:ext cx="9601200" cy="3581400"/>
          </a:xfrm>
          <a:prstGeom prst="rect">
            <a:avLst/>
          </a:prstGeom>
        </p:spPr>
        <p:txBody>
          <a:bodyPr lIns="45718" tIns="45718" rIns="45718" bIns="45718"/>
          <a:lstStyle>
            <a:lvl1pPr marL="384047"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1pPr>
            <a:lvl2pPr marL="914400"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2pPr>
            <a:lvl3pPr marL="1414272" indent="-426719">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3pPr>
            <a:lvl4pPr marL="1871472" indent="-426719">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4pPr>
            <a:lvl5pPr marL="2382011" indent="-480060">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261" name="Shape 261"/>
          <p:cNvSpPr>
            <a:spLocks noGrp="1"/>
          </p:cNvSpPr>
          <p:nvPr>
            <p:ph type="sldNum" sz="quarter" idx="2"/>
          </p:nvPr>
        </p:nvSpPr>
        <p:spPr>
          <a:xfrm>
            <a:off x="10795377" y="6521075"/>
            <a:ext cx="273651" cy="269236"/>
          </a:xfrm>
          <a:prstGeom prst="rect">
            <a:avLst/>
          </a:prstGeom>
        </p:spPr>
        <p:txBody>
          <a:bodyPr lIns="45718" tIns="45718" rIns="45718" bIns="45718"/>
          <a:lstStyle>
            <a:lvl1pPr>
              <a:defRPr>
                <a:solidFill>
                  <a:srgbClr val="0000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268" name="Shape 268"/>
          <p:cNvSpPr>
            <a:spLocks noGrp="1"/>
          </p:cNvSpPr>
          <p:nvPr>
            <p:ph type="title"/>
          </p:nvPr>
        </p:nvSpPr>
        <p:spPr>
          <a:xfrm>
            <a:off x="765025" y="1301360"/>
            <a:ext cx="9612971" cy="2852737"/>
          </a:xfrm>
          <a:prstGeom prst="rect">
            <a:avLst/>
          </a:prstGeom>
        </p:spPr>
        <p:txBody>
          <a:bodyPr lIns="45718" tIns="45718" rIns="45718" bIns="45718" anchor="b"/>
          <a:lstStyle>
            <a:lvl1pPr algn="r">
              <a:lnSpc>
                <a:spcPct val="89000"/>
              </a:lnSpc>
              <a:defRPr sz="7200" cap="all">
                <a:solidFill>
                  <a:srgbClr val="FF6600"/>
                </a:solidFill>
                <a:latin typeface="Franklin Gothic Book"/>
                <a:ea typeface="Franklin Gothic Book"/>
                <a:cs typeface="Franklin Gothic Book"/>
                <a:sym typeface="Franklin Gothic Book"/>
              </a:defRPr>
            </a:lvl1pPr>
          </a:lstStyle>
          <a:p>
            <a:r>
              <a:t>Title Text</a:t>
            </a:r>
          </a:p>
        </p:txBody>
      </p:sp>
      <p:sp>
        <p:nvSpPr>
          <p:cNvPr id="269" name="Shape 269"/>
          <p:cNvSpPr>
            <a:spLocks noGrp="1"/>
          </p:cNvSpPr>
          <p:nvPr>
            <p:ph type="body" sz="quarter" idx="1"/>
          </p:nvPr>
        </p:nvSpPr>
        <p:spPr>
          <a:xfrm>
            <a:off x="765025" y="4216328"/>
            <a:ext cx="9612971" cy="1143324"/>
          </a:xfrm>
          <a:prstGeom prst="rect">
            <a:avLst/>
          </a:prstGeom>
        </p:spPr>
        <p:txBody>
          <a:bodyPr lIns="45718" tIns="45718" rIns="45718" bIns="45718"/>
          <a:lstStyle>
            <a:lvl1pPr marL="0" indent="0" algn="r">
              <a:lnSpc>
                <a:spcPct val="112000"/>
              </a:lnSpc>
              <a:spcBef>
                <a:spcPts val="0"/>
              </a:spcBef>
              <a:buSzTx/>
              <a:buFontTx/>
              <a:buNone/>
              <a:defRPr sz="2400">
                <a:solidFill>
                  <a:srgbClr val="FF6600"/>
                </a:solidFill>
                <a:latin typeface="Franklin Gothic Book"/>
                <a:ea typeface="Franklin Gothic Book"/>
                <a:cs typeface="Franklin Gothic Book"/>
                <a:sym typeface="Franklin Gothic Book"/>
              </a:defRPr>
            </a:lvl1pPr>
            <a:lvl2pPr marL="0" indent="0" algn="r">
              <a:lnSpc>
                <a:spcPct val="112000"/>
              </a:lnSpc>
              <a:spcBef>
                <a:spcPts val="0"/>
              </a:spcBef>
              <a:buSzTx/>
              <a:buFontTx/>
              <a:buNone/>
              <a:defRPr sz="2400">
                <a:solidFill>
                  <a:srgbClr val="FF6600"/>
                </a:solidFill>
                <a:latin typeface="Franklin Gothic Book"/>
                <a:ea typeface="Franklin Gothic Book"/>
                <a:cs typeface="Franklin Gothic Book"/>
                <a:sym typeface="Franklin Gothic Book"/>
              </a:defRPr>
            </a:lvl2pPr>
            <a:lvl3pPr marL="0" indent="0" algn="r">
              <a:lnSpc>
                <a:spcPct val="112000"/>
              </a:lnSpc>
              <a:spcBef>
                <a:spcPts val="0"/>
              </a:spcBef>
              <a:buSzTx/>
              <a:buFontTx/>
              <a:buNone/>
              <a:defRPr sz="2400">
                <a:solidFill>
                  <a:srgbClr val="FF6600"/>
                </a:solidFill>
                <a:latin typeface="Franklin Gothic Book"/>
                <a:ea typeface="Franklin Gothic Book"/>
                <a:cs typeface="Franklin Gothic Book"/>
                <a:sym typeface="Franklin Gothic Book"/>
              </a:defRPr>
            </a:lvl3pPr>
            <a:lvl4pPr marL="0" indent="0" algn="r">
              <a:lnSpc>
                <a:spcPct val="112000"/>
              </a:lnSpc>
              <a:spcBef>
                <a:spcPts val="0"/>
              </a:spcBef>
              <a:buSzTx/>
              <a:buFontTx/>
              <a:buNone/>
              <a:defRPr sz="2400">
                <a:solidFill>
                  <a:srgbClr val="FF6600"/>
                </a:solidFill>
                <a:latin typeface="Franklin Gothic Book"/>
                <a:ea typeface="Franklin Gothic Book"/>
                <a:cs typeface="Franklin Gothic Book"/>
                <a:sym typeface="Franklin Gothic Book"/>
              </a:defRPr>
            </a:lvl4pPr>
            <a:lvl5pPr marL="0" indent="0" algn="r">
              <a:lnSpc>
                <a:spcPct val="112000"/>
              </a:lnSpc>
              <a:spcBef>
                <a:spcPts val="0"/>
              </a:spcBef>
              <a:buSzTx/>
              <a:buFontTx/>
              <a:buNone/>
              <a:defRPr sz="2400">
                <a:solidFill>
                  <a:srgbClr val="FF6600"/>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270" name="Shape 270" descr="Crop Mark"/>
          <p:cNvSpPr/>
          <p:nvPr/>
        </p:nvSpPr>
        <p:spPr>
          <a:xfrm>
            <a:off x="8151962" y="1685652"/>
            <a:ext cx="3275013" cy="4408488"/>
          </a:xfrm>
          <a:custGeom>
            <a:avLst/>
            <a:gdLst/>
            <a:ahLst/>
            <a:cxnLst>
              <a:cxn ang="0">
                <a:pos x="wd2" y="hd2"/>
              </a:cxn>
              <a:cxn ang="5400000">
                <a:pos x="wd2" y="hd2"/>
              </a:cxn>
              <a:cxn ang="10800000">
                <a:pos x="wd2" y="hd2"/>
              </a:cxn>
              <a:cxn ang="16200000">
                <a:pos x="wd2" y="hd2"/>
              </a:cxn>
            </a:cxnLst>
            <a:rect l="0" t="0" r="r" b="b"/>
            <a:pathLst>
              <a:path w="21600" h="21600" extrusionOk="0">
                <a:moveTo>
                  <a:pt x="18924" y="0"/>
                </a:moveTo>
                <a:lnTo>
                  <a:pt x="21600" y="0"/>
                </a:lnTo>
                <a:lnTo>
                  <a:pt x="21600" y="21600"/>
                </a:lnTo>
                <a:lnTo>
                  <a:pt x="0" y="21600"/>
                </a:lnTo>
                <a:lnTo>
                  <a:pt x="0" y="19733"/>
                </a:lnTo>
                <a:lnTo>
                  <a:pt x="18924" y="19733"/>
                </a:lnTo>
                <a:lnTo>
                  <a:pt x="18924" y="0"/>
                </a:lnTo>
                <a:close/>
              </a:path>
            </a:pathLst>
          </a:cu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271" name="Shape 271"/>
          <p:cNvSpPr>
            <a:spLocks noGrp="1"/>
          </p:cNvSpPr>
          <p:nvPr>
            <p:ph type="sldNum" sz="quarter" idx="2"/>
          </p:nvPr>
        </p:nvSpPr>
        <p:spPr>
          <a:xfrm>
            <a:off x="11153324" y="6521075"/>
            <a:ext cx="273651" cy="269236"/>
          </a:xfrm>
          <a:prstGeom prst="rect">
            <a:avLst/>
          </a:prstGeom>
        </p:spPr>
        <p:txBody>
          <a:bodyPr lIns="45718" tIns="45718" rIns="45718" bIns="45718"/>
          <a:lstStyle>
            <a:lvl1pPr>
              <a:defRPr>
                <a:solidFill>
                  <a:srgbClr val="0000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278" name="Shape 278" descr="Side bar"/>
          <p:cNvSpPr/>
          <p:nvPr/>
        </p:nvSpPr>
        <p:spPr>
          <a:xfrm>
            <a:off x="478095"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279" name="Shape 279"/>
          <p:cNvSpPr>
            <a:spLocks noGrp="1"/>
          </p:cNvSpPr>
          <p:nvPr>
            <p:ph type="title"/>
          </p:nvPr>
        </p:nvSpPr>
        <p:spPr>
          <a:xfrm>
            <a:off x="1371600" y="685800"/>
            <a:ext cx="9601200" cy="1485900"/>
          </a:xfrm>
          <a:prstGeom prst="rect">
            <a:avLst/>
          </a:prstGeom>
        </p:spPr>
        <p:txBody>
          <a:bodyPr lIns="45718" tIns="45718" rIns="45718" bIns="45718" anchor="t"/>
          <a:lstStyle>
            <a:lvl1pPr>
              <a:lnSpc>
                <a:spcPct val="89000"/>
              </a:lnSpc>
              <a:defRPr>
                <a:solidFill>
                  <a:srgbClr val="FF6600"/>
                </a:solidFill>
                <a:latin typeface="Franklin Gothic Book"/>
                <a:ea typeface="Franklin Gothic Book"/>
                <a:cs typeface="Franklin Gothic Book"/>
                <a:sym typeface="Franklin Gothic Book"/>
              </a:defRPr>
            </a:lvl1pPr>
          </a:lstStyle>
          <a:p>
            <a:r>
              <a:t>Title Text</a:t>
            </a:r>
          </a:p>
        </p:txBody>
      </p:sp>
      <p:sp>
        <p:nvSpPr>
          <p:cNvPr id="280" name="Shape 280"/>
          <p:cNvSpPr>
            <a:spLocks noGrp="1"/>
          </p:cNvSpPr>
          <p:nvPr>
            <p:ph type="body" sz="quarter" idx="1"/>
          </p:nvPr>
        </p:nvSpPr>
        <p:spPr>
          <a:xfrm>
            <a:off x="1371600" y="2285999"/>
            <a:ext cx="4447786" cy="3581401"/>
          </a:xfrm>
          <a:prstGeom prst="rect">
            <a:avLst/>
          </a:prstGeom>
        </p:spPr>
        <p:txBody>
          <a:bodyPr lIns="45718" tIns="45718" rIns="45718" bIns="45718"/>
          <a:lstStyle>
            <a:lvl1pPr marL="384047"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1pPr>
            <a:lvl2pPr marL="914400"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2pPr>
            <a:lvl3pPr marL="1414272" indent="-426719">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3pPr>
            <a:lvl4pPr marL="1871472" indent="-426719">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4pPr>
            <a:lvl5pPr marL="2382011" indent="-480060">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281" name="Shape 281"/>
          <p:cNvSpPr>
            <a:spLocks noGrp="1"/>
          </p:cNvSpPr>
          <p:nvPr>
            <p:ph type="sldNum" sz="quarter" idx="2"/>
          </p:nvPr>
        </p:nvSpPr>
        <p:spPr>
          <a:xfrm>
            <a:off x="10795377" y="6521075"/>
            <a:ext cx="273651" cy="269236"/>
          </a:xfrm>
          <a:prstGeom prst="rect">
            <a:avLst/>
          </a:prstGeom>
        </p:spPr>
        <p:txBody>
          <a:bodyPr lIns="45718" tIns="45718" rIns="45718" bIns="45718"/>
          <a:lstStyle>
            <a:lvl1pPr>
              <a:defRPr>
                <a:solidFill>
                  <a:srgbClr val="0000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288" name="Shape 288" descr="Side bar"/>
          <p:cNvSpPr/>
          <p:nvPr/>
        </p:nvSpPr>
        <p:spPr>
          <a:xfrm>
            <a:off x="478095"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289" name="Shape 289"/>
          <p:cNvSpPr>
            <a:spLocks noGrp="1"/>
          </p:cNvSpPr>
          <p:nvPr>
            <p:ph type="title"/>
          </p:nvPr>
        </p:nvSpPr>
        <p:spPr>
          <a:xfrm>
            <a:off x="1371600" y="685800"/>
            <a:ext cx="9601200" cy="1485900"/>
          </a:xfrm>
          <a:prstGeom prst="rect">
            <a:avLst/>
          </a:prstGeom>
        </p:spPr>
        <p:txBody>
          <a:bodyPr lIns="45718" tIns="45718" rIns="45718" bIns="45718" anchor="t"/>
          <a:lstStyle>
            <a:lvl1pPr>
              <a:lnSpc>
                <a:spcPct val="89000"/>
              </a:lnSpc>
              <a:defRPr>
                <a:solidFill>
                  <a:srgbClr val="FF6600"/>
                </a:solidFill>
                <a:latin typeface="Franklin Gothic Book"/>
                <a:ea typeface="Franklin Gothic Book"/>
                <a:cs typeface="Franklin Gothic Book"/>
                <a:sym typeface="Franklin Gothic Book"/>
              </a:defRPr>
            </a:lvl1pPr>
          </a:lstStyle>
          <a:p>
            <a:r>
              <a:t>Title Text</a:t>
            </a:r>
          </a:p>
        </p:txBody>
      </p:sp>
      <p:sp>
        <p:nvSpPr>
          <p:cNvPr id="290" name="Shape 290"/>
          <p:cNvSpPr>
            <a:spLocks noGrp="1"/>
          </p:cNvSpPr>
          <p:nvPr>
            <p:ph type="body" sz="quarter" idx="1"/>
          </p:nvPr>
        </p:nvSpPr>
        <p:spPr>
          <a:xfrm>
            <a:off x="1371600" y="2340864"/>
            <a:ext cx="4443984" cy="823912"/>
          </a:xfrm>
          <a:prstGeom prst="rect">
            <a:avLst/>
          </a:prstGeom>
        </p:spPr>
        <p:txBody>
          <a:bodyPr lIns="45718" tIns="45718" rIns="45718" bIns="45718" anchor="b"/>
          <a:lstStyle>
            <a:lvl1pPr marL="0" indent="0">
              <a:lnSpc>
                <a:spcPct val="84000"/>
              </a:lnSpc>
              <a:spcBef>
                <a:spcPts val="0"/>
              </a:spcBef>
              <a:buSzTx/>
              <a:buFontTx/>
              <a:buNone/>
              <a:defRPr sz="3000">
                <a:solidFill>
                  <a:srgbClr val="FF6600"/>
                </a:solidFill>
                <a:latin typeface="Franklin Gothic Book"/>
                <a:ea typeface="Franklin Gothic Book"/>
                <a:cs typeface="Franklin Gothic Book"/>
                <a:sym typeface="Franklin Gothic Book"/>
              </a:defRPr>
            </a:lvl1pPr>
            <a:lvl2pPr marL="0" indent="0">
              <a:lnSpc>
                <a:spcPct val="84000"/>
              </a:lnSpc>
              <a:spcBef>
                <a:spcPts val="0"/>
              </a:spcBef>
              <a:buSzTx/>
              <a:buFontTx/>
              <a:buNone/>
              <a:defRPr sz="3000">
                <a:solidFill>
                  <a:srgbClr val="FF6600"/>
                </a:solidFill>
                <a:latin typeface="Franklin Gothic Book"/>
                <a:ea typeface="Franklin Gothic Book"/>
                <a:cs typeface="Franklin Gothic Book"/>
                <a:sym typeface="Franklin Gothic Book"/>
              </a:defRPr>
            </a:lvl2pPr>
            <a:lvl3pPr marL="0" indent="0">
              <a:lnSpc>
                <a:spcPct val="84000"/>
              </a:lnSpc>
              <a:spcBef>
                <a:spcPts val="0"/>
              </a:spcBef>
              <a:buSzTx/>
              <a:buFontTx/>
              <a:buNone/>
              <a:defRPr sz="3000">
                <a:solidFill>
                  <a:srgbClr val="FF6600"/>
                </a:solidFill>
                <a:latin typeface="Franklin Gothic Book"/>
                <a:ea typeface="Franklin Gothic Book"/>
                <a:cs typeface="Franklin Gothic Book"/>
                <a:sym typeface="Franklin Gothic Book"/>
              </a:defRPr>
            </a:lvl3pPr>
            <a:lvl4pPr marL="0" indent="0">
              <a:lnSpc>
                <a:spcPct val="84000"/>
              </a:lnSpc>
              <a:spcBef>
                <a:spcPts val="0"/>
              </a:spcBef>
              <a:buSzTx/>
              <a:buFontTx/>
              <a:buNone/>
              <a:defRPr sz="3000">
                <a:solidFill>
                  <a:srgbClr val="FF6600"/>
                </a:solidFill>
                <a:latin typeface="Franklin Gothic Book"/>
                <a:ea typeface="Franklin Gothic Book"/>
                <a:cs typeface="Franklin Gothic Book"/>
                <a:sym typeface="Franklin Gothic Book"/>
              </a:defRPr>
            </a:lvl4pPr>
            <a:lvl5pPr marL="0" indent="0">
              <a:lnSpc>
                <a:spcPct val="84000"/>
              </a:lnSpc>
              <a:spcBef>
                <a:spcPts val="0"/>
              </a:spcBef>
              <a:buSzTx/>
              <a:buFontTx/>
              <a:buNone/>
              <a:defRPr sz="3000">
                <a:solidFill>
                  <a:srgbClr val="FF6600"/>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291" name="Shape 291"/>
          <p:cNvSpPr>
            <a:spLocks noGrp="1"/>
          </p:cNvSpPr>
          <p:nvPr>
            <p:ph type="body" sz="quarter" idx="13"/>
          </p:nvPr>
        </p:nvSpPr>
        <p:spPr>
          <a:xfrm>
            <a:off x="6525014" y="2340864"/>
            <a:ext cx="4443984" cy="823912"/>
          </a:xfrm>
          <a:prstGeom prst="rect">
            <a:avLst/>
          </a:prstGeom>
        </p:spPr>
        <p:txBody>
          <a:bodyPr anchor="b"/>
          <a:lstStyle/>
          <a:p>
            <a:pPr marL="384047"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pPr>
            <a:endParaRPr/>
          </a:p>
        </p:txBody>
      </p:sp>
      <p:sp>
        <p:nvSpPr>
          <p:cNvPr id="292" name="Shape 292"/>
          <p:cNvSpPr>
            <a:spLocks noGrp="1"/>
          </p:cNvSpPr>
          <p:nvPr>
            <p:ph type="sldNum" sz="quarter" idx="2"/>
          </p:nvPr>
        </p:nvSpPr>
        <p:spPr>
          <a:xfrm>
            <a:off x="10795377" y="6521075"/>
            <a:ext cx="273651" cy="269236"/>
          </a:xfrm>
          <a:prstGeom prst="rect">
            <a:avLst/>
          </a:prstGeom>
        </p:spPr>
        <p:txBody>
          <a:bodyPr lIns="45718" tIns="45718" rIns="45718" bIns="45718"/>
          <a:lstStyle>
            <a:lvl1pPr>
              <a:defRPr>
                <a:solidFill>
                  <a:srgbClr val="0000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299" name="Shape 299" descr="Side bar"/>
          <p:cNvSpPr/>
          <p:nvPr/>
        </p:nvSpPr>
        <p:spPr>
          <a:xfrm>
            <a:off x="478095"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300" name="Shape 300"/>
          <p:cNvSpPr>
            <a:spLocks noGrp="1"/>
          </p:cNvSpPr>
          <p:nvPr>
            <p:ph type="title"/>
          </p:nvPr>
        </p:nvSpPr>
        <p:spPr>
          <a:xfrm>
            <a:off x="1371600" y="685800"/>
            <a:ext cx="9601200" cy="1485900"/>
          </a:xfrm>
          <a:prstGeom prst="rect">
            <a:avLst/>
          </a:prstGeom>
        </p:spPr>
        <p:txBody>
          <a:bodyPr lIns="45718" tIns="45718" rIns="45718" bIns="45718" anchor="t"/>
          <a:lstStyle>
            <a:lvl1pPr>
              <a:lnSpc>
                <a:spcPct val="89000"/>
              </a:lnSpc>
              <a:defRPr>
                <a:solidFill>
                  <a:srgbClr val="FF6600"/>
                </a:solidFill>
                <a:latin typeface="Franklin Gothic Book"/>
                <a:ea typeface="Franklin Gothic Book"/>
                <a:cs typeface="Franklin Gothic Book"/>
                <a:sym typeface="Franklin Gothic Book"/>
              </a:defRPr>
            </a:lvl1pPr>
          </a:lstStyle>
          <a:p>
            <a:r>
              <a:t>Title Text</a:t>
            </a:r>
          </a:p>
        </p:txBody>
      </p:sp>
      <p:sp>
        <p:nvSpPr>
          <p:cNvPr id="301" name="Shape 301"/>
          <p:cNvSpPr>
            <a:spLocks noGrp="1"/>
          </p:cNvSpPr>
          <p:nvPr>
            <p:ph type="sldNum" sz="quarter" idx="2"/>
          </p:nvPr>
        </p:nvSpPr>
        <p:spPr>
          <a:xfrm>
            <a:off x="10795377" y="6521075"/>
            <a:ext cx="273651" cy="269236"/>
          </a:xfrm>
          <a:prstGeom prst="rect">
            <a:avLst/>
          </a:prstGeom>
        </p:spPr>
        <p:txBody>
          <a:bodyPr lIns="45718" tIns="45718" rIns="45718" bIns="45718"/>
          <a:lstStyle>
            <a:lvl1pPr>
              <a:defRPr>
                <a:solidFill>
                  <a:srgbClr val="0000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Shape 30"/>
          <p:cNvSpPr>
            <a:spLocks noGrp="1"/>
          </p:cNvSpPr>
          <p:nvPr>
            <p:ph type="body" sz="quarter" idx="1"/>
          </p:nvPr>
        </p:nvSpPr>
        <p:spPr>
          <a:xfrm>
            <a:off x="831850" y="4589463"/>
            <a:ext cx="10515600" cy="1500187"/>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308" name="Shape 308" descr="Side bar"/>
          <p:cNvSpPr/>
          <p:nvPr/>
        </p:nvSpPr>
        <p:spPr>
          <a:xfrm>
            <a:off x="478095"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309" name="Shape 309"/>
          <p:cNvSpPr>
            <a:spLocks noGrp="1"/>
          </p:cNvSpPr>
          <p:nvPr>
            <p:ph type="sldNum" sz="quarter" idx="2"/>
          </p:nvPr>
        </p:nvSpPr>
        <p:spPr>
          <a:xfrm>
            <a:off x="10795377" y="6521075"/>
            <a:ext cx="273651" cy="269236"/>
          </a:xfrm>
          <a:prstGeom prst="rect">
            <a:avLst/>
          </a:prstGeom>
        </p:spPr>
        <p:txBody>
          <a:bodyPr lIns="45718" tIns="45718" rIns="45718" bIns="45718"/>
          <a:lstStyle>
            <a:lvl1pPr>
              <a:defRPr>
                <a:solidFill>
                  <a:srgbClr val="0000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316" name="Shape 316" descr="Background Shape"/>
          <p:cNvSpPr/>
          <p:nvPr/>
        </p:nvSpPr>
        <p:spPr>
          <a:xfrm>
            <a:off x="0" y="375"/>
            <a:ext cx="5303520" cy="6857625"/>
          </a:xfrm>
          <a:prstGeom prst="rect">
            <a:avLst/>
          </a:prstGeom>
          <a:solidFill>
            <a:srgbClr val="FF00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317" name="Shape 317"/>
          <p:cNvSpPr>
            <a:spLocks noGrp="1"/>
          </p:cNvSpPr>
          <p:nvPr>
            <p:ph type="title"/>
          </p:nvPr>
        </p:nvSpPr>
        <p:spPr>
          <a:xfrm>
            <a:off x="723900" y="685799"/>
            <a:ext cx="3855720" cy="2157885"/>
          </a:xfrm>
          <a:prstGeom prst="rect">
            <a:avLst/>
          </a:prstGeom>
        </p:spPr>
        <p:txBody>
          <a:bodyPr lIns="45718" tIns="45718" rIns="45718" bIns="45718" anchor="t"/>
          <a:lstStyle>
            <a:lvl1pPr>
              <a:lnSpc>
                <a:spcPct val="84000"/>
              </a:lnSpc>
              <a:defRPr sz="4800">
                <a:solidFill>
                  <a:srgbClr val="FF6600"/>
                </a:solidFill>
                <a:latin typeface="Franklin Gothic Book"/>
                <a:ea typeface="Franklin Gothic Book"/>
                <a:cs typeface="Franklin Gothic Book"/>
                <a:sym typeface="Franklin Gothic Book"/>
              </a:defRPr>
            </a:lvl1pPr>
          </a:lstStyle>
          <a:p>
            <a:r>
              <a:t>Title Text</a:t>
            </a:r>
          </a:p>
        </p:txBody>
      </p:sp>
      <p:sp>
        <p:nvSpPr>
          <p:cNvPr id="318" name="Shape 318"/>
          <p:cNvSpPr>
            <a:spLocks noGrp="1"/>
          </p:cNvSpPr>
          <p:nvPr>
            <p:ph type="body" sz="half" idx="1"/>
          </p:nvPr>
        </p:nvSpPr>
        <p:spPr>
          <a:xfrm>
            <a:off x="6256018" y="685801"/>
            <a:ext cx="5212082" cy="5175250"/>
          </a:xfrm>
          <a:prstGeom prst="rect">
            <a:avLst/>
          </a:prstGeom>
        </p:spPr>
        <p:txBody>
          <a:bodyPr lIns="45718" tIns="45718" rIns="45718" bIns="45718"/>
          <a:lstStyle>
            <a:lvl1pPr marL="384047"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1pPr>
            <a:lvl2pPr marL="914400"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2pPr>
            <a:lvl3pPr marL="1414272" indent="-426719">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3pPr>
            <a:lvl4pPr marL="1871472" indent="-426719">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4pPr>
            <a:lvl5pPr marL="2382011" indent="-480060">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319" name="Shape 319"/>
          <p:cNvSpPr>
            <a:spLocks noGrp="1"/>
          </p:cNvSpPr>
          <p:nvPr>
            <p:ph type="body" sz="quarter" idx="13"/>
          </p:nvPr>
        </p:nvSpPr>
        <p:spPr>
          <a:xfrm>
            <a:off x="723900" y="2856344"/>
            <a:ext cx="3855720" cy="3011056"/>
          </a:xfrm>
          <a:prstGeom prst="rect">
            <a:avLst/>
          </a:prstGeom>
        </p:spPr>
        <p:txBody>
          <a:bodyPr/>
          <a:lstStyle/>
          <a:p>
            <a:pPr marL="384047"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pPr>
            <a:endParaRPr/>
          </a:p>
        </p:txBody>
      </p:sp>
      <p:sp>
        <p:nvSpPr>
          <p:cNvPr id="320" name="Shape 320" descr="Divider Bar"/>
          <p:cNvSpPr/>
          <p:nvPr/>
        </p:nvSpPr>
        <p:spPr>
          <a:xfrm>
            <a:off x="5303520"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321" name="Shape 321"/>
          <p:cNvSpPr>
            <a:spLocks noGrp="1"/>
          </p:cNvSpPr>
          <p:nvPr>
            <p:ph type="sldNum" sz="quarter" idx="2"/>
          </p:nvPr>
        </p:nvSpPr>
        <p:spPr>
          <a:xfrm>
            <a:off x="11205780" y="6521075"/>
            <a:ext cx="273651" cy="269236"/>
          </a:xfrm>
          <a:prstGeom prst="rect">
            <a:avLst/>
          </a:prstGeom>
        </p:spPr>
        <p:txBody>
          <a:bodyPr lIns="45718" tIns="45718" rIns="45718" bIns="45718"/>
          <a:lstStyle>
            <a:lvl1pPr>
              <a:defRPr>
                <a:solidFill>
                  <a:srgbClr val="0000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328" name="Shape 328" descr="Background Shape"/>
          <p:cNvSpPr/>
          <p:nvPr/>
        </p:nvSpPr>
        <p:spPr>
          <a:xfrm>
            <a:off x="0" y="375"/>
            <a:ext cx="5303520" cy="6857625"/>
          </a:xfrm>
          <a:prstGeom prst="rect">
            <a:avLst/>
          </a:prstGeom>
          <a:solidFill>
            <a:srgbClr val="FF00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329" name="Shape 329"/>
          <p:cNvSpPr>
            <a:spLocks noGrp="1"/>
          </p:cNvSpPr>
          <p:nvPr>
            <p:ph type="title"/>
          </p:nvPr>
        </p:nvSpPr>
        <p:spPr>
          <a:xfrm>
            <a:off x="723900" y="685799"/>
            <a:ext cx="3855720" cy="2157885"/>
          </a:xfrm>
          <a:prstGeom prst="rect">
            <a:avLst/>
          </a:prstGeom>
        </p:spPr>
        <p:txBody>
          <a:bodyPr lIns="45718" tIns="45718" rIns="45718" bIns="45718" anchor="t"/>
          <a:lstStyle>
            <a:lvl1pPr>
              <a:lnSpc>
                <a:spcPct val="84000"/>
              </a:lnSpc>
              <a:defRPr sz="4800">
                <a:solidFill>
                  <a:srgbClr val="FF6600"/>
                </a:solidFill>
                <a:latin typeface="Franklin Gothic Book"/>
                <a:ea typeface="Franklin Gothic Book"/>
                <a:cs typeface="Franklin Gothic Book"/>
                <a:sym typeface="Franklin Gothic Book"/>
              </a:defRPr>
            </a:lvl1pPr>
          </a:lstStyle>
          <a:p>
            <a:r>
              <a:t>Title Text</a:t>
            </a:r>
          </a:p>
        </p:txBody>
      </p:sp>
      <p:sp>
        <p:nvSpPr>
          <p:cNvPr id="330" name="Shape 330"/>
          <p:cNvSpPr>
            <a:spLocks noGrp="1"/>
          </p:cNvSpPr>
          <p:nvPr>
            <p:ph type="pic" idx="13"/>
          </p:nvPr>
        </p:nvSpPr>
        <p:spPr>
          <a:xfrm>
            <a:off x="5532120" y="0"/>
            <a:ext cx="6659881" cy="6857999"/>
          </a:xfrm>
          <a:prstGeom prst="rect">
            <a:avLst/>
          </a:prstGeom>
        </p:spPr>
        <p:txBody>
          <a:bodyPr lIns="91439" rIns="91439">
            <a:noAutofit/>
          </a:bodyPr>
          <a:lstStyle/>
          <a:p>
            <a:endParaRPr/>
          </a:p>
        </p:txBody>
      </p:sp>
      <p:sp>
        <p:nvSpPr>
          <p:cNvPr id="331" name="Shape 331"/>
          <p:cNvSpPr>
            <a:spLocks noGrp="1"/>
          </p:cNvSpPr>
          <p:nvPr>
            <p:ph type="body" sz="quarter" idx="1"/>
          </p:nvPr>
        </p:nvSpPr>
        <p:spPr>
          <a:xfrm>
            <a:off x="723900" y="2855968"/>
            <a:ext cx="3855720" cy="3011432"/>
          </a:xfrm>
          <a:prstGeom prst="rect">
            <a:avLst/>
          </a:prstGeom>
        </p:spPr>
        <p:txBody>
          <a:bodyPr lIns="45718" tIns="45718" rIns="45718" bIns="45718"/>
          <a:lstStyle>
            <a:lvl1pPr marL="0" indent="0">
              <a:lnSpc>
                <a:spcPct val="113000"/>
              </a:lnSpc>
              <a:spcBef>
                <a:spcPts val="1500"/>
              </a:spcBef>
              <a:buSzTx/>
              <a:buFontTx/>
              <a:buNone/>
              <a:defRPr sz="1600">
                <a:solidFill>
                  <a:srgbClr val="FF6600"/>
                </a:solidFill>
                <a:latin typeface="Franklin Gothic Book"/>
                <a:ea typeface="Franklin Gothic Book"/>
                <a:cs typeface="Franklin Gothic Book"/>
                <a:sym typeface="Franklin Gothic Book"/>
              </a:defRPr>
            </a:lvl1pPr>
            <a:lvl2pPr marL="0" indent="0">
              <a:lnSpc>
                <a:spcPct val="113000"/>
              </a:lnSpc>
              <a:spcBef>
                <a:spcPts val="1500"/>
              </a:spcBef>
              <a:buSzTx/>
              <a:buFontTx/>
              <a:buNone/>
              <a:defRPr sz="1600">
                <a:solidFill>
                  <a:srgbClr val="FF6600"/>
                </a:solidFill>
                <a:latin typeface="Franklin Gothic Book"/>
                <a:ea typeface="Franklin Gothic Book"/>
                <a:cs typeface="Franklin Gothic Book"/>
                <a:sym typeface="Franklin Gothic Book"/>
              </a:defRPr>
            </a:lvl2pPr>
            <a:lvl3pPr marL="0" indent="0">
              <a:lnSpc>
                <a:spcPct val="113000"/>
              </a:lnSpc>
              <a:spcBef>
                <a:spcPts val="1500"/>
              </a:spcBef>
              <a:buSzTx/>
              <a:buFontTx/>
              <a:buNone/>
              <a:defRPr sz="1600">
                <a:solidFill>
                  <a:srgbClr val="FF6600"/>
                </a:solidFill>
                <a:latin typeface="Franklin Gothic Book"/>
                <a:ea typeface="Franklin Gothic Book"/>
                <a:cs typeface="Franklin Gothic Book"/>
                <a:sym typeface="Franklin Gothic Book"/>
              </a:defRPr>
            </a:lvl3pPr>
            <a:lvl4pPr marL="0" indent="0">
              <a:lnSpc>
                <a:spcPct val="113000"/>
              </a:lnSpc>
              <a:spcBef>
                <a:spcPts val="1500"/>
              </a:spcBef>
              <a:buSzTx/>
              <a:buFontTx/>
              <a:buNone/>
              <a:defRPr sz="1600">
                <a:solidFill>
                  <a:srgbClr val="FF6600"/>
                </a:solidFill>
                <a:latin typeface="Franklin Gothic Book"/>
                <a:ea typeface="Franklin Gothic Book"/>
                <a:cs typeface="Franklin Gothic Book"/>
                <a:sym typeface="Franklin Gothic Book"/>
              </a:defRPr>
            </a:lvl4pPr>
            <a:lvl5pPr marL="0" indent="0">
              <a:lnSpc>
                <a:spcPct val="113000"/>
              </a:lnSpc>
              <a:spcBef>
                <a:spcPts val="1500"/>
              </a:spcBef>
              <a:buSzTx/>
              <a:buFontTx/>
              <a:buNone/>
              <a:defRPr sz="1600">
                <a:solidFill>
                  <a:srgbClr val="FF6600"/>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332" name="Shape 332" descr="Divider Bar"/>
          <p:cNvSpPr/>
          <p:nvPr/>
        </p:nvSpPr>
        <p:spPr>
          <a:xfrm>
            <a:off x="5303520"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333" name="Shape 333"/>
          <p:cNvSpPr>
            <a:spLocks noGrp="1"/>
          </p:cNvSpPr>
          <p:nvPr>
            <p:ph type="sldNum" sz="quarter" idx="2"/>
          </p:nvPr>
        </p:nvSpPr>
        <p:spPr>
          <a:xfrm>
            <a:off x="11205780" y="6521075"/>
            <a:ext cx="273651" cy="269236"/>
          </a:xfrm>
          <a:prstGeom prst="rect">
            <a:avLst/>
          </a:prstGeom>
        </p:spPr>
        <p:txBody>
          <a:bodyPr lIns="45718" tIns="45718" rIns="45718" bIns="45718"/>
          <a:lstStyle>
            <a:lvl1pPr>
              <a:defRPr>
                <a:solidFill>
                  <a:srgbClr val="0000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1_Title and Vertical Text">
    <p:spTree>
      <p:nvGrpSpPr>
        <p:cNvPr id="1" name=""/>
        <p:cNvGrpSpPr/>
        <p:nvPr/>
      </p:nvGrpSpPr>
      <p:grpSpPr>
        <a:xfrm>
          <a:off x="0" y="0"/>
          <a:ext cx="0" cy="0"/>
          <a:chOff x="0" y="0"/>
          <a:chExt cx="0" cy="0"/>
        </a:xfrm>
      </p:grpSpPr>
      <p:sp>
        <p:nvSpPr>
          <p:cNvPr id="340" name="Shape 340" descr="Side bar"/>
          <p:cNvSpPr/>
          <p:nvPr/>
        </p:nvSpPr>
        <p:spPr>
          <a:xfrm>
            <a:off x="478095"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341" name="Shape 341"/>
          <p:cNvSpPr>
            <a:spLocks noGrp="1"/>
          </p:cNvSpPr>
          <p:nvPr>
            <p:ph type="title"/>
          </p:nvPr>
        </p:nvSpPr>
        <p:spPr>
          <a:xfrm>
            <a:off x="1371600" y="685800"/>
            <a:ext cx="9601200" cy="1485900"/>
          </a:xfrm>
          <a:prstGeom prst="rect">
            <a:avLst/>
          </a:prstGeom>
        </p:spPr>
        <p:txBody>
          <a:bodyPr lIns="45718" tIns="45718" rIns="45718" bIns="45718" anchor="t"/>
          <a:lstStyle>
            <a:lvl1pPr>
              <a:lnSpc>
                <a:spcPct val="89000"/>
              </a:lnSpc>
              <a:defRPr>
                <a:solidFill>
                  <a:srgbClr val="FF6600"/>
                </a:solidFill>
                <a:latin typeface="Franklin Gothic Book"/>
                <a:ea typeface="Franklin Gothic Book"/>
                <a:cs typeface="Franklin Gothic Book"/>
                <a:sym typeface="Franklin Gothic Book"/>
              </a:defRPr>
            </a:lvl1pPr>
          </a:lstStyle>
          <a:p>
            <a:r>
              <a:t>Title Text</a:t>
            </a:r>
          </a:p>
        </p:txBody>
      </p:sp>
      <p:sp>
        <p:nvSpPr>
          <p:cNvPr id="342" name="Shape 342"/>
          <p:cNvSpPr>
            <a:spLocks noGrp="1"/>
          </p:cNvSpPr>
          <p:nvPr>
            <p:ph type="body" idx="1"/>
          </p:nvPr>
        </p:nvSpPr>
        <p:spPr>
          <a:xfrm>
            <a:off x="1371600" y="2295525"/>
            <a:ext cx="9601200" cy="3571875"/>
          </a:xfrm>
          <a:prstGeom prst="rect">
            <a:avLst/>
          </a:prstGeom>
        </p:spPr>
        <p:txBody>
          <a:bodyPr lIns="45718" tIns="45718" rIns="45718" bIns="45718"/>
          <a:lstStyle>
            <a:lvl1pPr marL="384047"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1pPr>
            <a:lvl2pPr marL="914400"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2pPr>
            <a:lvl3pPr marL="1414272" indent="-426719">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3pPr>
            <a:lvl4pPr marL="1871472" indent="-426719">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4pPr>
            <a:lvl5pPr marL="2382011" indent="-480060">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343" name="Shape 343"/>
          <p:cNvSpPr>
            <a:spLocks noGrp="1"/>
          </p:cNvSpPr>
          <p:nvPr>
            <p:ph type="sldNum" sz="quarter" idx="2"/>
          </p:nvPr>
        </p:nvSpPr>
        <p:spPr>
          <a:xfrm>
            <a:off x="10795377" y="6521075"/>
            <a:ext cx="273651" cy="269236"/>
          </a:xfrm>
          <a:prstGeom prst="rect">
            <a:avLst/>
          </a:prstGeom>
        </p:spPr>
        <p:txBody>
          <a:bodyPr lIns="45718" tIns="45718" rIns="45718" bIns="45718"/>
          <a:lstStyle>
            <a:lvl1pPr>
              <a:defRPr>
                <a:solidFill>
                  <a:srgbClr val="0000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_Vertical Title and Text">
    <p:spTree>
      <p:nvGrpSpPr>
        <p:cNvPr id="1" name=""/>
        <p:cNvGrpSpPr/>
        <p:nvPr/>
      </p:nvGrpSpPr>
      <p:grpSpPr>
        <a:xfrm>
          <a:off x="0" y="0"/>
          <a:ext cx="0" cy="0"/>
          <a:chOff x="0" y="0"/>
          <a:chExt cx="0" cy="0"/>
        </a:xfrm>
      </p:grpSpPr>
      <p:sp>
        <p:nvSpPr>
          <p:cNvPr id="350" name="Shape 350" descr="Side bar"/>
          <p:cNvSpPr/>
          <p:nvPr/>
        </p:nvSpPr>
        <p:spPr>
          <a:xfrm>
            <a:off x="478095" y="375"/>
            <a:ext cx="228600" cy="6858001"/>
          </a:xfrm>
          <a:prstGeom prst="rect">
            <a:avLst/>
          </a:prstGeom>
          <a:solidFill>
            <a:srgbClr val="FF6600"/>
          </a:solidFill>
          <a:ln w="12700">
            <a:miter lim="400000"/>
          </a:ln>
        </p:spPr>
        <p:txBody>
          <a:bodyPr lIns="45719" rIns="45719"/>
          <a:lstStyle/>
          <a:p>
            <a:pPr defTabSz="457200">
              <a:defRPr>
                <a:latin typeface="Franklin Gothic Book"/>
                <a:ea typeface="Franklin Gothic Book"/>
                <a:cs typeface="Franklin Gothic Book"/>
                <a:sym typeface="Franklin Gothic Book"/>
              </a:defRPr>
            </a:pPr>
            <a:endParaRPr/>
          </a:p>
        </p:txBody>
      </p:sp>
      <p:sp>
        <p:nvSpPr>
          <p:cNvPr id="351" name="Shape 351"/>
          <p:cNvSpPr>
            <a:spLocks noGrp="1"/>
          </p:cNvSpPr>
          <p:nvPr>
            <p:ph type="title"/>
          </p:nvPr>
        </p:nvSpPr>
        <p:spPr>
          <a:xfrm>
            <a:off x="9596561" y="624153"/>
            <a:ext cx="1565766" cy="5243247"/>
          </a:xfrm>
          <a:prstGeom prst="rect">
            <a:avLst/>
          </a:prstGeom>
        </p:spPr>
        <p:txBody>
          <a:bodyPr lIns="45718" tIns="45718" rIns="45718" bIns="45718" anchor="t"/>
          <a:lstStyle>
            <a:lvl1pPr>
              <a:lnSpc>
                <a:spcPct val="89000"/>
              </a:lnSpc>
              <a:defRPr>
                <a:solidFill>
                  <a:srgbClr val="FF6600"/>
                </a:solidFill>
                <a:latin typeface="Franklin Gothic Book"/>
                <a:ea typeface="Franklin Gothic Book"/>
                <a:cs typeface="Franklin Gothic Book"/>
                <a:sym typeface="Franklin Gothic Book"/>
              </a:defRPr>
            </a:lvl1pPr>
          </a:lstStyle>
          <a:p>
            <a:r>
              <a:t>Title Text</a:t>
            </a:r>
          </a:p>
        </p:txBody>
      </p:sp>
      <p:sp>
        <p:nvSpPr>
          <p:cNvPr id="352" name="Shape 352"/>
          <p:cNvSpPr>
            <a:spLocks noGrp="1"/>
          </p:cNvSpPr>
          <p:nvPr>
            <p:ph type="body" idx="1"/>
          </p:nvPr>
        </p:nvSpPr>
        <p:spPr>
          <a:xfrm>
            <a:off x="1371600" y="624153"/>
            <a:ext cx="8179641" cy="5243247"/>
          </a:xfrm>
          <a:prstGeom prst="rect">
            <a:avLst/>
          </a:prstGeom>
        </p:spPr>
        <p:txBody>
          <a:bodyPr lIns="45718" tIns="45718" rIns="45718" bIns="45718"/>
          <a:lstStyle>
            <a:lvl1pPr marL="384047"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1pPr>
            <a:lvl2pPr marL="914400" indent="-384047">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2pPr>
            <a:lvl3pPr marL="1414272" indent="-426719">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3pPr>
            <a:lvl4pPr marL="1871472" indent="-426719">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4pPr>
            <a:lvl5pPr marL="2382011" indent="-480060">
              <a:lnSpc>
                <a:spcPct val="94000"/>
              </a:lnSpc>
              <a:buFont typeface="Helvetica Neue"/>
              <a:buChar char="■"/>
              <a:defRPr sz="2000">
                <a:solidFill>
                  <a:srgbClr val="FF6600"/>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353" name="Shape 353"/>
          <p:cNvSpPr>
            <a:spLocks noGrp="1"/>
          </p:cNvSpPr>
          <p:nvPr>
            <p:ph type="sldNum" sz="quarter" idx="2"/>
          </p:nvPr>
        </p:nvSpPr>
        <p:spPr>
          <a:xfrm>
            <a:off x="10795377" y="6521075"/>
            <a:ext cx="273651" cy="269236"/>
          </a:xfrm>
          <a:prstGeom prst="rect">
            <a:avLst/>
          </a:prstGeom>
        </p:spPr>
        <p:txBody>
          <a:bodyPr lIns="45718" tIns="45718" rIns="45718" bIns="45718"/>
          <a:lstStyle>
            <a:lvl1pPr>
              <a:defRPr>
                <a:solidFill>
                  <a:srgbClr val="000000"/>
                </a:solidFill>
                <a:latin typeface="+mj-lt"/>
                <a:ea typeface="+mj-ea"/>
                <a:cs typeface="+mj-cs"/>
                <a:sym typeface="Helvetica"/>
              </a:defRPr>
            </a:lvl1pPr>
          </a:lstStyle>
          <a:p>
            <a:fld id="{86CB4B4D-7CA3-9044-876B-883B54F8677D}" type="slidenum">
              <a:rPr/>
              <a:pPr/>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360" name="Shape 360"/>
          <p:cNvSpPr>
            <a:spLocks noGrp="1"/>
          </p:cNvSpPr>
          <p:nvPr>
            <p:ph type="title"/>
          </p:nvPr>
        </p:nvSpPr>
        <p:spPr>
          <a:xfrm>
            <a:off x="838200" y="365122"/>
            <a:ext cx="10515600" cy="1325566"/>
          </a:xfrm>
          <a:prstGeom prst="rect">
            <a:avLst/>
          </a:prstGeom>
        </p:spPr>
        <p:txBody>
          <a:bodyPr lIns="45718" tIns="45718" rIns="45718" bIns="45718"/>
          <a:lstStyle/>
          <a:p>
            <a:r>
              <a:t>Title Text</a:t>
            </a:r>
          </a:p>
        </p:txBody>
      </p:sp>
      <p:sp>
        <p:nvSpPr>
          <p:cNvPr id="361" name="Shape 361"/>
          <p:cNvSpPr>
            <a:spLocks noGrp="1"/>
          </p:cNvSpPr>
          <p:nvPr>
            <p:ph type="body" idx="1"/>
          </p:nvPr>
        </p:nvSpPr>
        <p:spPr>
          <a:xfrm>
            <a:off x="838200" y="1825624"/>
            <a:ext cx="10515600" cy="4351339"/>
          </a:xfrm>
          <a:prstGeom prst="rect">
            <a:avLst/>
          </a:prstGeom>
        </p:spPr>
        <p:txBody>
          <a:bodyPr lIns="45718" tIns="45718" rIns="45718" bIns="45718"/>
          <a:lstStyle>
            <a:lvl3pPr marL="1234438" indent="-320038"/>
          </a:lstStyle>
          <a:p>
            <a:r>
              <a:t>Body Level One</a:t>
            </a:r>
          </a:p>
          <a:p>
            <a:pPr lvl="1"/>
            <a:r>
              <a:t>Body Level Two</a:t>
            </a:r>
          </a:p>
          <a:p>
            <a:pPr lvl="2"/>
            <a:r>
              <a:t>Body Level Three</a:t>
            </a:r>
          </a:p>
          <a:p>
            <a:pPr lvl="3"/>
            <a:r>
              <a:t>Body Level Four</a:t>
            </a:r>
          </a:p>
          <a:p>
            <a:pPr lvl="4"/>
            <a:r>
              <a:t>Body Level Five</a:t>
            </a:r>
          </a:p>
        </p:txBody>
      </p:sp>
      <p:sp>
        <p:nvSpPr>
          <p:cNvPr id="362" name="Shape 362"/>
          <p:cNvSpPr>
            <a:spLocks noGrp="1"/>
          </p:cNvSpPr>
          <p:nvPr>
            <p:ph type="sldNum" sz="quarter" idx="2"/>
          </p:nvPr>
        </p:nvSpPr>
        <p:spPr>
          <a:xfrm>
            <a:off x="11089821" y="6404294"/>
            <a:ext cx="263977" cy="269237"/>
          </a:xfrm>
          <a:prstGeom prst="rect">
            <a:avLst/>
          </a:prstGeom>
        </p:spPr>
        <p:txBody>
          <a:bodyPr lIns="45718" tIns="45718" rIns="45718" bIns="45718"/>
          <a:lstStyle/>
          <a:p>
            <a:fld id="{86CB4B4D-7CA3-9044-876B-883B54F8677D}" type="slidenum">
              <a:rPr/>
              <a:pPr/>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3_Two Content">
    <p:spTree>
      <p:nvGrpSpPr>
        <p:cNvPr id="1" name=""/>
        <p:cNvGrpSpPr/>
        <p:nvPr/>
      </p:nvGrpSpPr>
      <p:grpSpPr>
        <a:xfrm>
          <a:off x="0" y="0"/>
          <a:ext cx="0" cy="0"/>
          <a:chOff x="0" y="0"/>
          <a:chExt cx="0" cy="0"/>
        </a:xfrm>
      </p:grpSpPr>
      <p:sp>
        <p:nvSpPr>
          <p:cNvPr id="369" name="Shape 369"/>
          <p:cNvSpPr>
            <a:spLocks noGrp="1"/>
          </p:cNvSpPr>
          <p:nvPr>
            <p:ph type="title"/>
          </p:nvPr>
        </p:nvSpPr>
        <p:spPr>
          <a:xfrm>
            <a:off x="838200" y="365122"/>
            <a:ext cx="10515600" cy="1325566"/>
          </a:xfrm>
          <a:prstGeom prst="rect">
            <a:avLst/>
          </a:prstGeom>
        </p:spPr>
        <p:txBody>
          <a:bodyPr lIns="45718" tIns="45718" rIns="45718" bIns="45718"/>
          <a:lstStyle/>
          <a:p>
            <a:r>
              <a:t>Title Text</a:t>
            </a:r>
          </a:p>
        </p:txBody>
      </p:sp>
      <p:sp>
        <p:nvSpPr>
          <p:cNvPr id="370" name="Shape 370"/>
          <p:cNvSpPr>
            <a:spLocks noGrp="1"/>
          </p:cNvSpPr>
          <p:nvPr>
            <p:ph type="body" sz="half" idx="1"/>
          </p:nvPr>
        </p:nvSpPr>
        <p:spPr>
          <a:xfrm>
            <a:off x="838200" y="1825624"/>
            <a:ext cx="5181600" cy="4351339"/>
          </a:xfrm>
          <a:prstGeom prst="rect">
            <a:avLst/>
          </a:prstGeom>
        </p:spPr>
        <p:txBody>
          <a:bodyPr lIns="45718" tIns="45718" rIns="45718" bIns="45718"/>
          <a:lstStyle>
            <a:lvl3pPr marL="1234438" indent="-320038"/>
          </a:lstStyle>
          <a:p>
            <a:r>
              <a:t>Body Level One</a:t>
            </a:r>
          </a:p>
          <a:p>
            <a:pPr lvl="1"/>
            <a:r>
              <a:t>Body Level Two</a:t>
            </a:r>
          </a:p>
          <a:p>
            <a:pPr lvl="2"/>
            <a:r>
              <a:t>Body Level Three</a:t>
            </a:r>
          </a:p>
          <a:p>
            <a:pPr lvl="3"/>
            <a:r>
              <a:t>Body Level Four</a:t>
            </a:r>
          </a:p>
          <a:p>
            <a:pPr lvl="4"/>
            <a:r>
              <a:t>Body Level Five</a:t>
            </a:r>
          </a:p>
        </p:txBody>
      </p:sp>
      <p:sp>
        <p:nvSpPr>
          <p:cNvPr id="371" name="Shape 371"/>
          <p:cNvSpPr>
            <a:spLocks noGrp="1"/>
          </p:cNvSpPr>
          <p:nvPr>
            <p:ph type="sldNum" sz="quarter" idx="2"/>
          </p:nvPr>
        </p:nvSpPr>
        <p:spPr>
          <a:xfrm>
            <a:off x="11089821" y="6404294"/>
            <a:ext cx="263977" cy="269237"/>
          </a:xfrm>
          <a:prstGeom prst="rect">
            <a:avLst/>
          </a:prstGeom>
        </p:spPr>
        <p:txBody>
          <a:bodyPr lIns="45718" tIns="45718" rIns="45718" bIns="45718"/>
          <a:lstStyle/>
          <a:p>
            <a:fld id="{86CB4B4D-7CA3-9044-876B-883B54F8677D}" type="slidenum">
              <a:rPr/>
              <a:pPr/>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1_Default 0">
    <p:spTree>
      <p:nvGrpSpPr>
        <p:cNvPr id="1" name=""/>
        <p:cNvGrpSpPr/>
        <p:nvPr/>
      </p:nvGrpSpPr>
      <p:grpSpPr>
        <a:xfrm>
          <a:off x="0" y="0"/>
          <a:ext cx="0" cy="0"/>
          <a:chOff x="0" y="0"/>
          <a:chExt cx="0" cy="0"/>
        </a:xfrm>
      </p:grpSpPr>
      <p:sp>
        <p:nvSpPr>
          <p:cNvPr id="378" name="Shape 378"/>
          <p:cNvSpPr>
            <a:spLocks noGrp="1"/>
          </p:cNvSpPr>
          <p:nvPr>
            <p:ph type="sldNum" sz="quarter" idx="2"/>
          </p:nvPr>
        </p:nvSpPr>
        <p:spPr>
          <a:xfrm>
            <a:off x="10045700" y="6518275"/>
            <a:ext cx="165100" cy="203200"/>
          </a:xfrm>
          <a:prstGeom prst="rect">
            <a:avLst/>
          </a:prstGeom>
        </p:spPr>
        <p:txBody>
          <a:bodyPr lIns="0" tIns="0" rIns="0" bIns="0" anchor="b"/>
          <a:lstStyle>
            <a:lvl1pPr>
              <a:defRPr>
                <a:solidFill>
                  <a:srgbClr val="045C75"/>
                </a:solidFill>
                <a:latin typeface="Constantia"/>
                <a:ea typeface="Constantia"/>
                <a:cs typeface="Constantia"/>
                <a:sym typeface="Constantia"/>
              </a:defRPr>
            </a:lvl1pPr>
          </a:lstStyle>
          <a:p>
            <a:fld id="{86CB4B4D-7CA3-9044-876B-883B54F8677D}" type="slidenum">
              <a:rPr/>
              <a:pPr/>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2_Default 0">
    <p:spTree>
      <p:nvGrpSpPr>
        <p:cNvPr id="1" name=""/>
        <p:cNvGrpSpPr/>
        <p:nvPr/>
      </p:nvGrpSpPr>
      <p:grpSpPr>
        <a:xfrm>
          <a:off x="0" y="0"/>
          <a:ext cx="0" cy="0"/>
          <a:chOff x="0" y="0"/>
          <a:chExt cx="0" cy="0"/>
        </a:xfrm>
      </p:grpSpPr>
      <p:sp>
        <p:nvSpPr>
          <p:cNvPr id="385" name="Shape 385"/>
          <p:cNvSpPr>
            <a:spLocks noGrp="1"/>
          </p:cNvSpPr>
          <p:nvPr>
            <p:ph type="sldNum" sz="quarter" idx="2"/>
          </p:nvPr>
        </p:nvSpPr>
        <p:spPr>
          <a:xfrm>
            <a:off x="10045700" y="6518275"/>
            <a:ext cx="165100" cy="203200"/>
          </a:xfrm>
          <a:prstGeom prst="rect">
            <a:avLst/>
          </a:prstGeom>
        </p:spPr>
        <p:txBody>
          <a:bodyPr lIns="0" tIns="0" rIns="0" bIns="0" anchor="b"/>
          <a:lstStyle>
            <a:lvl1pPr>
              <a:defRPr>
                <a:solidFill>
                  <a:srgbClr val="D1EAEE"/>
                </a:solidFill>
                <a:latin typeface="Constantia"/>
                <a:ea typeface="Constantia"/>
                <a:cs typeface="Constantia"/>
                <a:sym typeface="Constantia"/>
              </a:defRPr>
            </a:lvl1pPr>
          </a:lstStyle>
          <a:p>
            <a:fld id="{86CB4B4D-7CA3-9044-876B-883B54F8677D}" type="slidenum">
              <a:rPr/>
              <a:pPr/>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392" name="Shape 392"/>
          <p:cNvSpPr>
            <a:spLocks noGrp="1"/>
          </p:cNvSpPr>
          <p:nvPr>
            <p:ph type="title"/>
          </p:nvPr>
        </p:nvSpPr>
        <p:spPr>
          <a:xfrm>
            <a:off x="2416968" y="1151929"/>
            <a:ext cx="7358064" cy="2321720"/>
          </a:xfrm>
          <a:prstGeom prst="rect">
            <a:avLst/>
          </a:prstGeom>
        </p:spPr>
        <p:txBody>
          <a:bodyPr lIns="35716" tIns="35716" rIns="35716" bIns="35716" anchor="b"/>
          <a:lstStyle>
            <a:lvl1pPr algn="ctr" defTabSz="410763">
              <a:lnSpc>
                <a:spcPct val="100000"/>
              </a:lnSpc>
              <a:defRPr sz="5600">
                <a:latin typeface="Helvetica Light"/>
                <a:ea typeface="Helvetica Light"/>
                <a:cs typeface="Helvetica Light"/>
                <a:sym typeface="Helvetica Light"/>
              </a:defRPr>
            </a:lvl1pPr>
          </a:lstStyle>
          <a:p>
            <a:r>
              <a:t>Title Text</a:t>
            </a:r>
          </a:p>
        </p:txBody>
      </p:sp>
      <p:sp>
        <p:nvSpPr>
          <p:cNvPr id="393" name="Shape 393"/>
          <p:cNvSpPr>
            <a:spLocks noGrp="1"/>
          </p:cNvSpPr>
          <p:nvPr>
            <p:ph type="body" sz="quarter" idx="1"/>
          </p:nvPr>
        </p:nvSpPr>
        <p:spPr>
          <a:xfrm>
            <a:off x="2416968" y="3536155"/>
            <a:ext cx="7358064" cy="794744"/>
          </a:xfrm>
          <a:prstGeom prst="rect">
            <a:avLst/>
          </a:prstGeom>
        </p:spPr>
        <p:txBody>
          <a:bodyPr lIns="35716" tIns="35716" rIns="35716" bIns="35716"/>
          <a:lstStyle>
            <a:lvl1pPr marL="0" indent="0" algn="ctr" defTabSz="410763">
              <a:lnSpc>
                <a:spcPct val="100000"/>
              </a:lnSpc>
              <a:spcBef>
                <a:spcPts val="0"/>
              </a:spcBef>
              <a:buSzTx/>
              <a:buFontTx/>
              <a:buNone/>
              <a:defRPr sz="2200">
                <a:latin typeface="Helvetica Light"/>
                <a:ea typeface="Helvetica Light"/>
                <a:cs typeface="Helvetica Light"/>
                <a:sym typeface="Helvetica Light"/>
              </a:defRPr>
            </a:lvl1pPr>
            <a:lvl2pPr marL="0" indent="0" algn="ctr" defTabSz="410763">
              <a:lnSpc>
                <a:spcPct val="100000"/>
              </a:lnSpc>
              <a:spcBef>
                <a:spcPts val="0"/>
              </a:spcBef>
              <a:buSzTx/>
              <a:buFontTx/>
              <a:buNone/>
              <a:defRPr sz="2200">
                <a:latin typeface="Helvetica Light"/>
                <a:ea typeface="Helvetica Light"/>
                <a:cs typeface="Helvetica Light"/>
                <a:sym typeface="Helvetica Light"/>
              </a:defRPr>
            </a:lvl2pPr>
            <a:lvl3pPr marL="0" indent="0" algn="ctr" defTabSz="410763">
              <a:lnSpc>
                <a:spcPct val="100000"/>
              </a:lnSpc>
              <a:spcBef>
                <a:spcPts val="0"/>
              </a:spcBef>
              <a:buSzTx/>
              <a:buFontTx/>
              <a:buNone/>
              <a:defRPr sz="2200">
                <a:latin typeface="Helvetica Light"/>
                <a:ea typeface="Helvetica Light"/>
                <a:cs typeface="Helvetica Light"/>
                <a:sym typeface="Helvetica Light"/>
              </a:defRPr>
            </a:lvl3pPr>
            <a:lvl4pPr marL="0" indent="0" algn="ctr" defTabSz="410763">
              <a:lnSpc>
                <a:spcPct val="100000"/>
              </a:lnSpc>
              <a:spcBef>
                <a:spcPts val="0"/>
              </a:spcBef>
              <a:buSzTx/>
              <a:buFontTx/>
              <a:buNone/>
              <a:defRPr sz="2200">
                <a:latin typeface="Helvetica Light"/>
                <a:ea typeface="Helvetica Light"/>
                <a:cs typeface="Helvetica Light"/>
                <a:sym typeface="Helvetica Light"/>
              </a:defRPr>
            </a:lvl4pPr>
            <a:lvl5pPr marL="0" indent="0" algn="ctr" defTabSz="410763">
              <a:lnSpc>
                <a:spcPct val="100000"/>
              </a:lnSpc>
              <a:spcBef>
                <a:spcPts val="0"/>
              </a:spcBef>
              <a:buSzTx/>
              <a:buFontTx/>
              <a:buNone/>
              <a:defRPr sz="22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394" name="Shape 394"/>
          <p:cNvSpPr>
            <a:spLocks noGrp="1"/>
          </p:cNvSpPr>
          <p:nvPr>
            <p:ph type="sldNum" sz="quarter" idx="2"/>
          </p:nvPr>
        </p:nvSpPr>
        <p:spPr>
          <a:xfrm>
            <a:off x="5964733" y="6505277"/>
            <a:ext cx="253604" cy="249235"/>
          </a:xfrm>
          <a:prstGeom prst="rect">
            <a:avLst/>
          </a:prstGeom>
        </p:spPr>
        <p:txBody>
          <a:bodyPr lIns="35716" tIns="35716" rIns="35716" bIns="35716" anchor="t"/>
          <a:lstStyle>
            <a:lvl1pPr algn="ctr" defTabSz="410763">
              <a:defRPr>
                <a:solidFill>
                  <a:srgbClr val="000000"/>
                </a:solidFill>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838200" y="1825624"/>
            <a:ext cx="5181600" cy="435133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01" name="Shape 401"/>
          <p:cNvSpPr>
            <a:spLocks noGrp="1"/>
          </p:cNvSpPr>
          <p:nvPr>
            <p:ph type="title"/>
          </p:nvPr>
        </p:nvSpPr>
        <p:spPr>
          <a:xfrm>
            <a:off x="2193726" y="312539"/>
            <a:ext cx="7804548" cy="1518047"/>
          </a:xfrm>
          <a:prstGeom prst="rect">
            <a:avLst/>
          </a:prstGeom>
        </p:spPr>
        <p:txBody>
          <a:bodyPr lIns="35716" tIns="35716" rIns="35716" bIns="35716"/>
          <a:lstStyle>
            <a:lvl1pPr algn="ctr" defTabSz="410763">
              <a:lnSpc>
                <a:spcPct val="100000"/>
              </a:lnSpc>
              <a:defRPr sz="5600">
                <a:latin typeface="Helvetica Light"/>
                <a:ea typeface="Helvetica Light"/>
                <a:cs typeface="Helvetica Light"/>
                <a:sym typeface="Helvetica Light"/>
              </a:defRPr>
            </a:lvl1pPr>
          </a:lstStyle>
          <a:p>
            <a:r>
              <a:t>Title Text</a:t>
            </a:r>
          </a:p>
        </p:txBody>
      </p:sp>
      <p:sp>
        <p:nvSpPr>
          <p:cNvPr id="402" name="Shape 402"/>
          <p:cNvSpPr>
            <a:spLocks noGrp="1"/>
          </p:cNvSpPr>
          <p:nvPr>
            <p:ph type="body" idx="1"/>
          </p:nvPr>
        </p:nvSpPr>
        <p:spPr>
          <a:xfrm>
            <a:off x="2193726" y="1830586"/>
            <a:ext cx="7804548" cy="4420196"/>
          </a:xfrm>
          <a:prstGeom prst="rect">
            <a:avLst/>
          </a:prstGeom>
        </p:spPr>
        <p:txBody>
          <a:bodyPr lIns="35716" tIns="35716" rIns="35716" bIns="35716" anchor="ctr"/>
          <a:lstStyle>
            <a:lvl1pPr marL="296333" indent="-296333" defTabSz="410763">
              <a:lnSpc>
                <a:spcPct val="100000"/>
              </a:lnSpc>
              <a:spcBef>
                <a:spcPts val="2900"/>
              </a:spcBef>
              <a:buSzPct val="75000"/>
              <a:buFontTx/>
              <a:defRPr sz="2400">
                <a:latin typeface="Helvetica Light"/>
                <a:ea typeface="Helvetica Light"/>
                <a:cs typeface="Helvetica Light"/>
                <a:sym typeface="Helvetica Light"/>
              </a:defRPr>
            </a:lvl1pPr>
            <a:lvl2pPr marL="740832" indent="-296332" defTabSz="410763">
              <a:lnSpc>
                <a:spcPct val="100000"/>
              </a:lnSpc>
              <a:spcBef>
                <a:spcPts val="2900"/>
              </a:spcBef>
              <a:buSzPct val="75000"/>
              <a:buFontTx/>
              <a:defRPr sz="2400">
                <a:latin typeface="Helvetica Light"/>
                <a:ea typeface="Helvetica Light"/>
                <a:cs typeface="Helvetica Light"/>
                <a:sym typeface="Helvetica Light"/>
              </a:defRPr>
            </a:lvl2pPr>
            <a:lvl3pPr marL="1185332" indent="-296332" defTabSz="410763">
              <a:lnSpc>
                <a:spcPct val="100000"/>
              </a:lnSpc>
              <a:spcBef>
                <a:spcPts val="2900"/>
              </a:spcBef>
              <a:buSzPct val="75000"/>
              <a:buFontTx/>
              <a:defRPr sz="2400">
                <a:latin typeface="Helvetica Light"/>
                <a:ea typeface="Helvetica Light"/>
                <a:cs typeface="Helvetica Light"/>
                <a:sym typeface="Helvetica Light"/>
              </a:defRPr>
            </a:lvl3pPr>
            <a:lvl4pPr marL="1629833" indent="-296332" defTabSz="410763">
              <a:lnSpc>
                <a:spcPct val="100000"/>
              </a:lnSpc>
              <a:spcBef>
                <a:spcPts val="2900"/>
              </a:spcBef>
              <a:buSzPct val="75000"/>
              <a:buFontTx/>
              <a:defRPr sz="2400">
                <a:latin typeface="Helvetica Light"/>
                <a:ea typeface="Helvetica Light"/>
                <a:cs typeface="Helvetica Light"/>
                <a:sym typeface="Helvetica Light"/>
              </a:defRPr>
            </a:lvl4pPr>
            <a:lvl5pPr marL="2074333" indent="-296333" defTabSz="410763">
              <a:lnSpc>
                <a:spcPct val="100000"/>
              </a:lnSpc>
              <a:spcBef>
                <a:spcPts val="2900"/>
              </a:spcBef>
              <a:buSzPct val="75000"/>
              <a:buFontTx/>
              <a:defRPr sz="24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403" name="Shape 403"/>
          <p:cNvSpPr>
            <a:spLocks noGrp="1"/>
          </p:cNvSpPr>
          <p:nvPr>
            <p:ph type="sldNum" sz="quarter" idx="2"/>
          </p:nvPr>
        </p:nvSpPr>
        <p:spPr>
          <a:xfrm>
            <a:off x="5964733" y="6505277"/>
            <a:ext cx="253604" cy="249235"/>
          </a:xfrm>
          <a:prstGeom prst="rect">
            <a:avLst/>
          </a:prstGeom>
        </p:spPr>
        <p:txBody>
          <a:bodyPr lIns="35716" tIns="35716" rIns="35716" bIns="35716" anchor="t"/>
          <a:lstStyle>
            <a:lvl1pPr algn="ctr" defTabSz="410763">
              <a:defRPr>
                <a:solidFill>
                  <a:srgbClr val="000000"/>
                </a:solidFill>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410" name="Shape 410"/>
          <p:cNvSpPr>
            <a:spLocks noGrp="1"/>
          </p:cNvSpPr>
          <p:nvPr>
            <p:ph type="title"/>
          </p:nvPr>
        </p:nvSpPr>
        <p:spPr>
          <a:xfrm>
            <a:off x="2416968" y="178592"/>
            <a:ext cx="7358064" cy="1714502"/>
          </a:xfrm>
          <a:prstGeom prst="rect">
            <a:avLst/>
          </a:prstGeom>
        </p:spPr>
        <p:txBody>
          <a:bodyPr lIns="35716" tIns="35716" rIns="35716" bIns="35716"/>
          <a:lstStyle>
            <a:lvl1pPr algn="ctr" defTabSz="410763">
              <a:lnSpc>
                <a:spcPct val="100000"/>
              </a:lnSpc>
              <a:defRPr sz="5600">
                <a:latin typeface="Helvetica Light"/>
                <a:ea typeface="Helvetica Light"/>
                <a:cs typeface="Helvetica Light"/>
                <a:sym typeface="Helvetica Light"/>
              </a:defRPr>
            </a:lvl1pPr>
          </a:lstStyle>
          <a:p>
            <a:r>
              <a:t>Title Text</a:t>
            </a:r>
          </a:p>
        </p:txBody>
      </p:sp>
      <p:sp>
        <p:nvSpPr>
          <p:cNvPr id="411" name="Shape 411"/>
          <p:cNvSpPr>
            <a:spLocks noGrp="1"/>
          </p:cNvSpPr>
          <p:nvPr>
            <p:ph type="body" sz="half" idx="1"/>
          </p:nvPr>
        </p:nvSpPr>
        <p:spPr>
          <a:xfrm>
            <a:off x="2416968" y="1946671"/>
            <a:ext cx="7358064" cy="4018361"/>
          </a:xfrm>
          <a:prstGeom prst="rect">
            <a:avLst/>
          </a:prstGeom>
        </p:spPr>
        <p:txBody>
          <a:bodyPr lIns="35716" tIns="35716" rIns="35716" bIns="35716" anchor="ctr"/>
          <a:lstStyle>
            <a:lvl1pPr marL="260682" indent="-260682" defTabSz="410763">
              <a:lnSpc>
                <a:spcPct val="100000"/>
              </a:lnSpc>
              <a:spcBef>
                <a:spcPts val="2900"/>
              </a:spcBef>
              <a:buFontTx/>
              <a:defRPr sz="2600">
                <a:latin typeface="Franklin Gothic Book"/>
                <a:ea typeface="Franklin Gothic Book"/>
                <a:cs typeface="Franklin Gothic Book"/>
                <a:sym typeface="Franklin Gothic Book"/>
              </a:defRPr>
            </a:lvl1pPr>
            <a:lvl2pPr marL="641683" indent="-260682" defTabSz="410763">
              <a:lnSpc>
                <a:spcPct val="100000"/>
              </a:lnSpc>
              <a:spcBef>
                <a:spcPts val="2900"/>
              </a:spcBef>
              <a:buFontTx/>
              <a:defRPr sz="2600">
                <a:latin typeface="Franklin Gothic Book"/>
                <a:ea typeface="Franklin Gothic Book"/>
                <a:cs typeface="Franklin Gothic Book"/>
                <a:sym typeface="Franklin Gothic Book"/>
              </a:defRPr>
            </a:lvl2pPr>
            <a:lvl3pPr marL="1022683" indent="-260683" defTabSz="410763">
              <a:lnSpc>
                <a:spcPct val="100000"/>
              </a:lnSpc>
              <a:spcBef>
                <a:spcPts val="2900"/>
              </a:spcBef>
              <a:buFontTx/>
              <a:defRPr sz="2600">
                <a:latin typeface="Franklin Gothic Book"/>
                <a:ea typeface="Franklin Gothic Book"/>
                <a:cs typeface="Franklin Gothic Book"/>
                <a:sym typeface="Franklin Gothic Book"/>
              </a:defRPr>
            </a:lvl3pPr>
            <a:lvl4pPr marL="1403683" indent="-260683" defTabSz="410763">
              <a:lnSpc>
                <a:spcPct val="100000"/>
              </a:lnSpc>
              <a:spcBef>
                <a:spcPts val="2900"/>
              </a:spcBef>
              <a:buFontTx/>
              <a:defRPr sz="2600">
                <a:latin typeface="Franklin Gothic Book"/>
                <a:ea typeface="Franklin Gothic Book"/>
                <a:cs typeface="Franklin Gothic Book"/>
                <a:sym typeface="Franklin Gothic Book"/>
              </a:defRPr>
            </a:lvl4pPr>
            <a:lvl5pPr marL="1784684" indent="-260683" defTabSz="410763">
              <a:lnSpc>
                <a:spcPct val="100000"/>
              </a:lnSpc>
              <a:spcBef>
                <a:spcPts val="2900"/>
              </a:spcBef>
              <a:buFontTx/>
              <a:defRPr sz="2600">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412" name="Shape 412"/>
          <p:cNvSpPr>
            <a:spLocks noGrp="1"/>
          </p:cNvSpPr>
          <p:nvPr>
            <p:ph type="sldNum" sz="quarter" idx="2"/>
          </p:nvPr>
        </p:nvSpPr>
        <p:spPr>
          <a:xfrm>
            <a:off x="5964733" y="6509742"/>
            <a:ext cx="253604" cy="249234"/>
          </a:xfrm>
          <a:prstGeom prst="rect">
            <a:avLst/>
          </a:prstGeom>
        </p:spPr>
        <p:txBody>
          <a:bodyPr lIns="35716" tIns="35716" rIns="35716" bIns="35716" anchor="t"/>
          <a:lstStyle>
            <a:lvl1pPr algn="ctr" defTabSz="410763">
              <a:defRPr>
                <a:solidFill>
                  <a:srgbClr val="000000"/>
                </a:solidFill>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419" name="Shape 419"/>
          <p:cNvSpPr>
            <a:spLocks noGrp="1"/>
          </p:cNvSpPr>
          <p:nvPr>
            <p:ph type="title"/>
          </p:nvPr>
        </p:nvSpPr>
        <p:spPr>
          <a:xfrm>
            <a:off x="2152650" y="1131093"/>
            <a:ext cx="7886701" cy="994173"/>
          </a:xfrm>
          <a:prstGeom prst="rect">
            <a:avLst/>
          </a:prstGeom>
        </p:spPr>
        <p:txBody>
          <a:bodyPr lIns="34290" tIns="34290" rIns="34290" bIns="34290"/>
          <a:lstStyle>
            <a:lvl1pPr>
              <a:defRPr sz="4200"/>
            </a:lvl1pPr>
          </a:lstStyle>
          <a:p>
            <a:r>
              <a:t>Title Text</a:t>
            </a:r>
          </a:p>
        </p:txBody>
      </p:sp>
      <p:sp>
        <p:nvSpPr>
          <p:cNvPr id="420" name="Shape 420"/>
          <p:cNvSpPr>
            <a:spLocks noGrp="1"/>
          </p:cNvSpPr>
          <p:nvPr>
            <p:ph type="sldNum" sz="quarter" idx="2"/>
          </p:nvPr>
        </p:nvSpPr>
        <p:spPr>
          <a:xfrm>
            <a:off x="9811547" y="5650944"/>
            <a:ext cx="227801" cy="220980"/>
          </a:xfrm>
          <a:prstGeom prst="rect">
            <a:avLst/>
          </a:prstGeom>
        </p:spPr>
        <p:txBody>
          <a:bodyPr lIns="34290" tIns="34290" rIns="34290" bIns="34290"/>
          <a:lstStyle>
            <a:lvl1pPr>
              <a:defRPr sz="1100"/>
            </a:lvl1pPr>
          </a:lstStyle>
          <a:p>
            <a:fld id="{86CB4B4D-7CA3-9044-876B-883B54F8677D}" type="slidenum">
              <a:rPr/>
              <a:pPr/>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2_Title &amp; Bullets">
    <p:spTree>
      <p:nvGrpSpPr>
        <p:cNvPr id="1" name=""/>
        <p:cNvGrpSpPr/>
        <p:nvPr/>
      </p:nvGrpSpPr>
      <p:grpSpPr>
        <a:xfrm>
          <a:off x="0" y="0"/>
          <a:ext cx="0" cy="0"/>
          <a:chOff x="0" y="0"/>
          <a:chExt cx="0" cy="0"/>
        </a:xfrm>
      </p:grpSpPr>
      <p:sp>
        <p:nvSpPr>
          <p:cNvPr id="427" name="Shape 427"/>
          <p:cNvSpPr>
            <a:spLocks noGrp="1"/>
          </p:cNvSpPr>
          <p:nvPr>
            <p:ph type="title"/>
          </p:nvPr>
        </p:nvSpPr>
        <p:spPr>
          <a:xfrm>
            <a:off x="2416968" y="178592"/>
            <a:ext cx="7358064" cy="1714502"/>
          </a:xfrm>
          <a:prstGeom prst="rect">
            <a:avLst/>
          </a:prstGeom>
        </p:spPr>
        <p:txBody>
          <a:bodyPr lIns="35716" tIns="35716" rIns="35716" bIns="35716"/>
          <a:lstStyle>
            <a:lvl1pPr algn="ctr" defTabSz="410763">
              <a:lnSpc>
                <a:spcPct val="100000"/>
              </a:lnSpc>
              <a:defRPr sz="5400">
                <a:latin typeface="Helvetica Light"/>
                <a:ea typeface="Helvetica Light"/>
                <a:cs typeface="Helvetica Light"/>
                <a:sym typeface="Helvetica Light"/>
              </a:defRPr>
            </a:lvl1pPr>
          </a:lstStyle>
          <a:p>
            <a:r>
              <a:t>Title Text</a:t>
            </a:r>
          </a:p>
        </p:txBody>
      </p:sp>
      <p:sp>
        <p:nvSpPr>
          <p:cNvPr id="428" name="Shape 428"/>
          <p:cNvSpPr>
            <a:spLocks noGrp="1"/>
          </p:cNvSpPr>
          <p:nvPr>
            <p:ph type="body" sz="half" idx="1"/>
          </p:nvPr>
        </p:nvSpPr>
        <p:spPr>
          <a:xfrm>
            <a:off x="2416968" y="1946671"/>
            <a:ext cx="7358064" cy="4018361"/>
          </a:xfrm>
          <a:prstGeom prst="rect">
            <a:avLst/>
          </a:prstGeom>
        </p:spPr>
        <p:txBody>
          <a:bodyPr lIns="35716" tIns="35716" rIns="35716" bIns="35716" anchor="ctr"/>
          <a:lstStyle>
            <a:lvl1pPr marL="240631" indent="-240631" defTabSz="410763">
              <a:lnSpc>
                <a:spcPct val="100000"/>
              </a:lnSpc>
              <a:spcBef>
                <a:spcPts val="2900"/>
              </a:spcBef>
              <a:buFontTx/>
              <a:defRPr sz="2400">
                <a:latin typeface="Helvetica Light"/>
                <a:ea typeface="Helvetica Light"/>
                <a:cs typeface="Helvetica Light"/>
                <a:sym typeface="Helvetica Light"/>
              </a:defRPr>
            </a:lvl1pPr>
            <a:lvl2pPr marL="621631" indent="-240631" defTabSz="410763">
              <a:lnSpc>
                <a:spcPct val="100000"/>
              </a:lnSpc>
              <a:spcBef>
                <a:spcPts val="2900"/>
              </a:spcBef>
              <a:buFontTx/>
              <a:defRPr sz="2400">
                <a:latin typeface="Helvetica Light"/>
                <a:ea typeface="Helvetica Light"/>
                <a:cs typeface="Helvetica Light"/>
                <a:sym typeface="Helvetica Light"/>
              </a:defRPr>
            </a:lvl2pPr>
            <a:lvl3pPr marL="1002629" indent="-240631" defTabSz="410763">
              <a:lnSpc>
                <a:spcPct val="100000"/>
              </a:lnSpc>
              <a:spcBef>
                <a:spcPts val="2900"/>
              </a:spcBef>
              <a:buFontTx/>
              <a:defRPr sz="2400">
                <a:latin typeface="Helvetica Light"/>
                <a:ea typeface="Helvetica Light"/>
                <a:cs typeface="Helvetica Light"/>
                <a:sym typeface="Helvetica Light"/>
              </a:defRPr>
            </a:lvl3pPr>
            <a:lvl4pPr marL="1383629" indent="-240629" defTabSz="410763">
              <a:lnSpc>
                <a:spcPct val="100000"/>
              </a:lnSpc>
              <a:spcBef>
                <a:spcPts val="2900"/>
              </a:spcBef>
              <a:buFontTx/>
              <a:defRPr sz="2400">
                <a:latin typeface="Helvetica Light"/>
                <a:ea typeface="Helvetica Light"/>
                <a:cs typeface="Helvetica Light"/>
                <a:sym typeface="Helvetica Light"/>
              </a:defRPr>
            </a:lvl4pPr>
            <a:lvl5pPr marL="1764631" indent="-240631" defTabSz="410763">
              <a:lnSpc>
                <a:spcPct val="100000"/>
              </a:lnSpc>
              <a:spcBef>
                <a:spcPts val="2900"/>
              </a:spcBef>
              <a:buFontTx/>
              <a:defRPr sz="24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429" name="Shape 429"/>
          <p:cNvSpPr>
            <a:spLocks noGrp="1"/>
          </p:cNvSpPr>
          <p:nvPr>
            <p:ph type="sldNum" sz="quarter" idx="2"/>
          </p:nvPr>
        </p:nvSpPr>
        <p:spPr>
          <a:xfrm>
            <a:off x="5971795" y="6509742"/>
            <a:ext cx="239481" cy="236534"/>
          </a:xfrm>
          <a:prstGeom prst="rect">
            <a:avLst/>
          </a:prstGeom>
        </p:spPr>
        <p:txBody>
          <a:bodyPr lIns="35716" tIns="35716" rIns="35716" bIns="35716" anchor="t"/>
          <a:lstStyle>
            <a:lvl1pPr algn="ctr" defTabSz="410763">
              <a:defRPr sz="1100">
                <a:solidFill>
                  <a:srgbClr val="000000"/>
                </a:solidFill>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3_Title &amp; Bullets">
    <p:spTree>
      <p:nvGrpSpPr>
        <p:cNvPr id="1" name=""/>
        <p:cNvGrpSpPr/>
        <p:nvPr/>
      </p:nvGrpSpPr>
      <p:grpSpPr>
        <a:xfrm>
          <a:off x="0" y="0"/>
          <a:ext cx="0" cy="0"/>
          <a:chOff x="0" y="0"/>
          <a:chExt cx="0" cy="0"/>
        </a:xfrm>
      </p:grpSpPr>
      <p:sp>
        <p:nvSpPr>
          <p:cNvPr id="436" name="Shape 436"/>
          <p:cNvSpPr>
            <a:spLocks noGrp="1"/>
          </p:cNvSpPr>
          <p:nvPr>
            <p:ph type="title"/>
          </p:nvPr>
        </p:nvSpPr>
        <p:spPr>
          <a:xfrm>
            <a:off x="2416968" y="178592"/>
            <a:ext cx="7358064" cy="1714502"/>
          </a:xfrm>
          <a:prstGeom prst="rect">
            <a:avLst/>
          </a:prstGeom>
        </p:spPr>
        <p:txBody>
          <a:bodyPr lIns="35716" tIns="35716" rIns="35716" bIns="35716"/>
          <a:lstStyle>
            <a:lvl1pPr algn="ctr" defTabSz="410763">
              <a:lnSpc>
                <a:spcPct val="100000"/>
              </a:lnSpc>
              <a:defRPr sz="5600">
                <a:latin typeface="Helvetica Light"/>
                <a:ea typeface="Helvetica Light"/>
                <a:cs typeface="Helvetica Light"/>
                <a:sym typeface="Helvetica Light"/>
              </a:defRPr>
            </a:lvl1pPr>
          </a:lstStyle>
          <a:p>
            <a:r>
              <a:t>Title Text</a:t>
            </a:r>
          </a:p>
        </p:txBody>
      </p:sp>
      <p:sp>
        <p:nvSpPr>
          <p:cNvPr id="437" name="Shape 437"/>
          <p:cNvSpPr>
            <a:spLocks noGrp="1"/>
          </p:cNvSpPr>
          <p:nvPr>
            <p:ph type="body" sz="half" idx="1"/>
          </p:nvPr>
        </p:nvSpPr>
        <p:spPr>
          <a:xfrm>
            <a:off x="2416968" y="1946671"/>
            <a:ext cx="7358064" cy="4018361"/>
          </a:xfrm>
          <a:prstGeom prst="rect">
            <a:avLst/>
          </a:prstGeom>
        </p:spPr>
        <p:txBody>
          <a:bodyPr lIns="35716" tIns="35716" rIns="35716" bIns="35716" anchor="ctr"/>
          <a:lstStyle>
            <a:lvl1pPr marL="260682" indent="-260682" defTabSz="410763">
              <a:lnSpc>
                <a:spcPct val="100000"/>
              </a:lnSpc>
              <a:spcBef>
                <a:spcPts val="2900"/>
              </a:spcBef>
              <a:buFontTx/>
              <a:defRPr sz="2600">
                <a:latin typeface="Helvetica Light"/>
                <a:ea typeface="Helvetica Light"/>
                <a:cs typeface="Helvetica Light"/>
                <a:sym typeface="Helvetica Light"/>
              </a:defRPr>
            </a:lvl1pPr>
            <a:lvl2pPr marL="641683" indent="-260682" defTabSz="410763">
              <a:lnSpc>
                <a:spcPct val="100000"/>
              </a:lnSpc>
              <a:spcBef>
                <a:spcPts val="2900"/>
              </a:spcBef>
              <a:buFontTx/>
              <a:defRPr sz="2600">
                <a:latin typeface="Helvetica Light"/>
                <a:ea typeface="Helvetica Light"/>
                <a:cs typeface="Helvetica Light"/>
                <a:sym typeface="Helvetica Light"/>
              </a:defRPr>
            </a:lvl2pPr>
            <a:lvl3pPr marL="1022683" indent="-260683" defTabSz="410763">
              <a:lnSpc>
                <a:spcPct val="100000"/>
              </a:lnSpc>
              <a:spcBef>
                <a:spcPts val="2900"/>
              </a:spcBef>
              <a:buFontTx/>
              <a:defRPr sz="2600">
                <a:latin typeface="Helvetica Light"/>
                <a:ea typeface="Helvetica Light"/>
                <a:cs typeface="Helvetica Light"/>
                <a:sym typeface="Helvetica Light"/>
              </a:defRPr>
            </a:lvl3pPr>
            <a:lvl4pPr marL="1403683" indent="-260683" defTabSz="410763">
              <a:lnSpc>
                <a:spcPct val="100000"/>
              </a:lnSpc>
              <a:spcBef>
                <a:spcPts val="2900"/>
              </a:spcBef>
              <a:buFontTx/>
              <a:defRPr sz="2600">
                <a:latin typeface="Helvetica Light"/>
                <a:ea typeface="Helvetica Light"/>
                <a:cs typeface="Helvetica Light"/>
                <a:sym typeface="Helvetica Light"/>
              </a:defRPr>
            </a:lvl4pPr>
            <a:lvl5pPr marL="1784684" indent="-260683" defTabSz="410763">
              <a:lnSpc>
                <a:spcPct val="100000"/>
              </a:lnSpc>
              <a:spcBef>
                <a:spcPts val="2900"/>
              </a:spcBef>
              <a:buFontTx/>
              <a:defRPr sz="26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438" name="Shape 438"/>
          <p:cNvSpPr>
            <a:spLocks noGrp="1"/>
          </p:cNvSpPr>
          <p:nvPr>
            <p:ph type="sldNum" sz="quarter" idx="2"/>
          </p:nvPr>
        </p:nvSpPr>
        <p:spPr>
          <a:xfrm>
            <a:off x="5964733" y="6509742"/>
            <a:ext cx="253604" cy="249234"/>
          </a:xfrm>
          <a:prstGeom prst="rect">
            <a:avLst/>
          </a:prstGeom>
        </p:spPr>
        <p:txBody>
          <a:bodyPr lIns="35716" tIns="35716" rIns="35716" bIns="35716" anchor="t"/>
          <a:lstStyle>
            <a:lvl1pPr algn="ctr" defTabSz="410763">
              <a:defRPr>
                <a:solidFill>
                  <a:srgbClr val="000000"/>
                </a:solidFill>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839787" y="365124"/>
            <a:ext cx="10515601" cy="1325564"/>
          </a:xfrm>
          <a:prstGeom prst="rect">
            <a:avLst/>
          </a:prstGeom>
        </p:spPr>
        <p:txBody>
          <a:bodyPr/>
          <a:lstStyle/>
          <a:p>
            <a:r>
              <a:t>Title Text</a:t>
            </a:r>
          </a:p>
        </p:txBody>
      </p:sp>
      <p:sp>
        <p:nvSpPr>
          <p:cNvPr id="48" name="Shape 48"/>
          <p:cNvSpPr>
            <a:spLocks noGrp="1"/>
          </p:cNvSpPr>
          <p:nvPr>
            <p:ph type="body" sz="quarter" idx="1"/>
          </p:nvPr>
        </p:nvSpPr>
        <p:spPr>
          <a:xfrm>
            <a:off x="839788" y="1681163"/>
            <a:ext cx="5157787" cy="823912"/>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6172200" y="1681163"/>
            <a:ext cx="5183188" cy="823912"/>
          </a:xfrm>
          <a:prstGeom prst="rect">
            <a:avLst/>
          </a:prstGeom>
        </p:spPr>
        <p:txBody>
          <a:bodyPr anchor="b"/>
          <a:lstStyle/>
          <a:p>
            <a:pPr marL="0" indent="0">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839788" y="457200"/>
            <a:ext cx="3932237" cy="1600200"/>
          </a:xfrm>
          <a:prstGeom prst="rect">
            <a:avLst/>
          </a:prstGeom>
        </p:spPr>
        <p:txBody>
          <a:bodyPr anchor="b"/>
          <a:lstStyle>
            <a:lvl1pPr>
              <a:defRPr sz="3200"/>
            </a:lvl1pPr>
          </a:lstStyle>
          <a:p>
            <a:r>
              <a:t>Title Text</a:t>
            </a:r>
          </a:p>
        </p:txBody>
      </p:sp>
      <p:sp>
        <p:nvSpPr>
          <p:cNvPr id="73" name="Shape 73"/>
          <p:cNvSpPr>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quarter" idx="13"/>
          </p:nvPr>
        </p:nvSpPr>
        <p:spPr>
          <a:xfrm>
            <a:off x="839788" y="2057399"/>
            <a:ext cx="3932237" cy="3811589"/>
          </a:xfrm>
          <a:prstGeom prst="rect">
            <a:avLst/>
          </a:prstGeom>
        </p:spPr>
        <p:txBody>
          <a:bodyPr/>
          <a:lstStyle/>
          <a:p>
            <a:pPr marL="0" indent="0">
              <a:buSzTx/>
              <a:buFontTx/>
              <a:buNone/>
              <a:defRPr sz="16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839788" y="457200"/>
            <a:ext cx="3932237" cy="1600200"/>
          </a:xfrm>
          <a:prstGeom prst="rect">
            <a:avLst/>
          </a:prstGeom>
        </p:spPr>
        <p:txBody>
          <a:bodyPr anchor="b"/>
          <a:lstStyle>
            <a:lvl1pPr>
              <a:defRPr sz="3200"/>
            </a:lvl1pPr>
          </a:lstStyle>
          <a:p>
            <a:r>
              <a:t>Title Text</a:t>
            </a:r>
          </a:p>
        </p:txBody>
      </p:sp>
      <p:sp>
        <p:nvSpPr>
          <p:cNvPr id="83" name="Shape 83"/>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839788" y="2057399"/>
            <a:ext cx="3932237" cy="3811589"/>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365124"/>
            <a:ext cx="10515600" cy="132556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Shape 3"/>
          <p:cNvSpPr>
            <a:spLocks noGrp="1"/>
          </p:cNvSpPr>
          <p:nvPr>
            <p:ph type="body" idx="1"/>
          </p:nvPr>
        </p:nvSpPr>
        <p:spPr>
          <a:xfrm>
            <a:off x="838200" y="1825624"/>
            <a:ext cx="10515600" cy="4351339"/>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089818" y="6404292"/>
            <a:ext cx="263981"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5.png"/><Relationship Id="rId12"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 Id="rId14"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mailto:chennaipainclinic@facebook.com" TargetMode="External"/><Relationship Id="rId7" Type="http://schemas.openxmlformats.org/officeDocument/2006/relationships/image" Target="../media/image19.jpeg"/><Relationship Id="rId12" Type="http://schemas.openxmlformats.org/officeDocument/2006/relationships/image" Target="../media/image2.png"/><Relationship Id="rId2" Type="http://schemas.openxmlformats.org/officeDocument/2006/relationships/hyperlink" Target="mailto:painclinicchennai@gmail.com" TargetMode="External"/><Relationship Id="rId1" Type="http://schemas.openxmlformats.org/officeDocument/2006/relationships/slideLayout" Target="../slideLayouts/slideLayout23.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hyperlink" Target="http://www.painclinicchennai.com/" TargetMode="External"/><Relationship Id="rId10" Type="http://schemas.openxmlformats.org/officeDocument/2006/relationships/image" Target="../media/image22.jpeg"/><Relationship Id="rId4" Type="http://schemas.openxmlformats.org/officeDocument/2006/relationships/hyperlink" Target="mailto:chnpainclinic@twitter.com" TargetMode="External"/><Relationship Id="rId9"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emf"/></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a:spLocks noGrp="1"/>
          </p:cNvSpPr>
          <p:nvPr>
            <p:ph type="ctrTitle"/>
          </p:nvPr>
        </p:nvSpPr>
        <p:spPr>
          <a:xfrm>
            <a:off x="1768484" y="475198"/>
            <a:ext cx="9144000" cy="2387601"/>
          </a:xfrm>
          <a:prstGeom prst="rect">
            <a:avLst/>
          </a:prstGeom>
        </p:spPr>
        <p:txBody>
          <a:bodyPr/>
          <a:lstStyle/>
          <a:p>
            <a:pPr>
              <a:defRPr sz="5000">
                <a:solidFill>
                  <a:srgbClr val="1F43C9"/>
                </a:solidFill>
              </a:defRPr>
            </a:pPr>
            <a:r>
              <a:t>Pre Operative Investigations</a:t>
            </a:r>
          </a:p>
          <a:p>
            <a:pPr>
              <a:defRPr sz="5000">
                <a:solidFill>
                  <a:srgbClr val="1F43C9"/>
                </a:solidFill>
              </a:defRPr>
            </a:pPr>
            <a:r>
              <a:t>ECG &amp; ECHO</a:t>
            </a:r>
          </a:p>
        </p:txBody>
      </p:sp>
      <p:sp>
        <p:nvSpPr>
          <p:cNvPr id="448" name="Shape 448"/>
          <p:cNvSpPr>
            <a:spLocks noGrp="1"/>
          </p:cNvSpPr>
          <p:nvPr>
            <p:ph type="subTitle" sz="half" idx="1"/>
          </p:nvPr>
        </p:nvSpPr>
        <p:spPr>
          <a:xfrm>
            <a:off x="3445148" y="3428999"/>
            <a:ext cx="7864053" cy="2173493"/>
          </a:xfrm>
          <a:prstGeom prst="rect">
            <a:avLst/>
          </a:prstGeom>
        </p:spPr>
        <p:txBody>
          <a:bodyPr>
            <a:normAutofit lnSpcReduction="10000"/>
          </a:bodyPr>
          <a:lstStyle/>
          <a:p>
            <a:pPr defTabSz="832102">
              <a:lnSpc>
                <a:spcPct val="112000"/>
              </a:lnSpc>
              <a:spcBef>
                <a:spcPts val="0"/>
              </a:spcBef>
              <a:defRPr sz="2300" b="1">
                <a:solidFill>
                  <a:srgbClr val="1F43C9"/>
                </a:solidFill>
                <a:latin typeface="Franklin Gothic Book"/>
                <a:ea typeface="Franklin Gothic Book"/>
                <a:cs typeface="Franklin Gothic Book"/>
                <a:sym typeface="Franklin Gothic Book"/>
              </a:defRPr>
            </a:pPr>
            <a:r>
              <a:t>Dr.G.K.Kumar,MD,DA,FIPP,DHSc,</a:t>
            </a:r>
            <a:endParaRPr>
              <a:solidFill>
                <a:srgbClr val="4D4D4D"/>
              </a:solidFill>
            </a:endParaRPr>
          </a:p>
          <a:p>
            <a:pPr defTabSz="832102">
              <a:lnSpc>
                <a:spcPct val="112000"/>
              </a:lnSpc>
              <a:spcBef>
                <a:spcPts val="0"/>
              </a:spcBef>
              <a:defRPr sz="2000">
                <a:latin typeface="Franklin Gothic Book"/>
                <a:ea typeface="Franklin Gothic Book"/>
                <a:cs typeface="Franklin Gothic Book"/>
                <a:sym typeface="Franklin Gothic Book"/>
              </a:defRPr>
            </a:pPr>
            <a:r>
              <a:t>Pain Physician &amp; Interventional Pain Specialist,</a:t>
            </a:r>
            <a:endParaRPr>
              <a:solidFill>
                <a:srgbClr val="4D4D4D"/>
              </a:solidFill>
            </a:endParaRPr>
          </a:p>
          <a:p>
            <a:pPr defTabSz="832102">
              <a:lnSpc>
                <a:spcPct val="112000"/>
              </a:lnSpc>
              <a:spcBef>
                <a:spcPts val="0"/>
              </a:spcBef>
              <a:defRPr sz="2000">
                <a:latin typeface="Franklin Gothic Book"/>
                <a:ea typeface="Franklin Gothic Book"/>
                <a:cs typeface="Franklin Gothic Book"/>
                <a:sym typeface="Franklin Gothic Book"/>
              </a:defRPr>
            </a:pPr>
            <a:r>
              <a:t>Indian Institute Of Pain Management, Chennai,</a:t>
            </a:r>
            <a:endParaRPr>
              <a:solidFill>
                <a:srgbClr val="4D4D4D"/>
              </a:solidFill>
            </a:endParaRPr>
          </a:p>
          <a:p>
            <a:pPr defTabSz="832102">
              <a:lnSpc>
                <a:spcPct val="112000"/>
              </a:lnSpc>
              <a:spcBef>
                <a:spcPts val="0"/>
              </a:spcBef>
              <a:defRPr sz="2000">
                <a:latin typeface="Franklin Gothic Book"/>
                <a:ea typeface="Franklin Gothic Book"/>
                <a:cs typeface="Franklin Gothic Book"/>
                <a:sym typeface="Franklin Gothic Book"/>
              </a:defRPr>
            </a:pPr>
            <a:r>
              <a:t>Professor Of Anaesthesiology,</a:t>
            </a:r>
            <a:endParaRPr>
              <a:solidFill>
                <a:srgbClr val="4D4D4D"/>
              </a:solidFill>
            </a:endParaRPr>
          </a:p>
          <a:p>
            <a:pPr defTabSz="832102">
              <a:lnSpc>
                <a:spcPct val="112000"/>
              </a:lnSpc>
              <a:spcBef>
                <a:spcPts val="0"/>
              </a:spcBef>
              <a:defRPr sz="2000">
                <a:latin typeface="Franklin Gothic Book"/>
                <a:ea typeface="Franklin Gothic Book"/>
                <a:cs typeface="Franklin Gothic Book"/>
                <a:sym typeface="Franklin Gothic Book"/>
              </a:defRPr>
            </a:pPr>
            <a:r>
              <a:t>Govt. Chengalpattu Medical College Hospital,</a:t>
            </a:r>
            <a:endParaRPr>
              <a:solidFill>
                <a:srgbClr val="4D4D4D"/>
              </a:solidFill>
            </a:endParaRPr>
          </a:p>
          <a:p>
            <a:pPr defTabSz="832102">
              <a:lnSpc>
                <a:spcPct val="112000"/>
              </a:lnSpc>
              <a:spcBef>
                <a:spcPts val="0"/>
              </a:spcBef>
              <a:defRPr sz="2000">
                <a:latin typeface="Franklin Gothic Book"/>
                <a:ea typeface="Franklin Gothic Book"/>
                <a:cs typeface="Franklin Gothic Book"/>
                <a:sym typeface="Franklin Gothic Book"/>
              </a:defRPr>
            </a:pPr>
            <a:r>
              <a:t>President, Indian Society for the Study of Pain, TN Chapter.</a:t>
            </a:r>
          </a:p>
        </p:txBody>
      </p:sp>
      <p:sp>
        <p:nvSpPr>
          <p:cNvPr id="449" name="Shape 449"/>
          <p:cNvSpPr/>
          <p:nvPr/>
        </p:nvSpPr>
        <p:spPr>
          <a:xfrm>
            <a:off x="1396454" y="3145898"/>
            <a:ext cx="9153432" cy="1"/>
          </a:xfrm>
          <a:prstGeom prst="line">
            <a:avLst/>
          </a:prstGeom>
          <a:ln w="88900">
            <a:solidFill>
              <a:srgbClr val="FF6600"/>
            </a:solidFill>
          </a:ln>
        </p:spPr>
        <p:txBody>
          <a:bodyPr lIns="45719" rIns="45719"/>
          <a:lstStyle/>
          <a:p>
            <a:endParaRPr/>
          </a:p>
        </p:txBody>
      </p:sp>
      <p:pic>
        <p:nvPicPr>
          <p:cNvPr id="450" name="image1.png"/>
          <p:cNvPicPr>
            <a:picLocks noChangeAspect="1"/>
          </p:cNvPicPr>
          <p:nvPr/>
        </p:nvPicPr>
        <p:blipFill>
          <a:blip r:embed="rId2">
            <a:extLst/>
          </a:blip>
          <a:stretch>
            <a:fillRect/>
          </a:stretch>
        </p:blipFill>
        <p:spPr>
          <a:xfrm>
            <a:off x="1768484" y="3319140"/>
            <a:ext cx="1905906" cy="239321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Pre Op ECG</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838200" y="2156072"/>
            <a:ext cx="9601200" cy="4040011"/>
          </a:xfrm>
          <a:prstGeom prst="rect">
            <a:avLst/>
          </a:prstGeom>
        </p:spPr>
        <p:txBody>
          <a:bodyPr>
            <a:normAutofit fontScale="92500" lnSpcReduction="20000"/>
          </a:bodyPr>
          <a:lstStyle/>
          <a:p>
            <a:pPr marL="0" indent="0">
              <a:buNone/>
              <a:defRPr sz="2800">
                <a:solidFill>
                  <a:schemeClr val="accent6"/>
                </a:solidFill>
              </a:defRPr>
            </a:pPr>
            <a:r>
              <a:rPr lang="en-US" b="1" dirty="0" smtClean="0">
                <a:solidFill>
                  <a:schemeClr val="accent5">
                    <a:lumMod val="50000"/>
                  </a:schemeClr>
                </a:solidFill>
              </a:rPr>
              <a:t>Digoxin Toxicity</a:t>
            </a:r>
            <a:endParaRPr lang="en-US" b="1" dirty="0">
              <a:solidFill>
                <a:schemeClr val="accent5">
                  <a:lumMod val="50000"/>
                </a:schemeClr>
              </a:solidFill>
            </a:endParaRPr>
          </a:p>
          <a:p>
            <a:pPr>
              <a:defRPr sz="2800">
                <a:solidFill>
                  <a:schemeClr val="accent6"/>
                </a:solidFill>
              </a:defRPr>
            </a:pPr>
            <a:r>
              <a:rPr lang="en-US" dirty="0" smtClean="0">
                <a:solidFill>
                  <a:schemeClr val="accent5">
                    <a:lumMod val="50000"/>
                  </a:schemeClr>
                </a:solidFill>
              </a:rPr>
              <a:t>Paroxysmal </a:t>
            </a:r>
            <a:r>
              <a:rPr lang="en-US" dirty="0">
                <a:solidFill>
                  <a:schemeClr val="accent5">
                    <a:lumMod val="50000"/>
                  </a:schemeClr>
                </a:solidFill>
              </a:rPr>
              <a:t>atrial tachycardia with a 2:1 atrioventricular (AV) block is pathognomonic of digoxin </a:t>
            </a:r>
            <a:r>
              <a:rPr lang="en-US" dirty="0" smtClean="0">
                <a:solidFill>
                  <a:schemeClr val="accent5">
                    <a:lumMod val="50000"/>
                  </a:schemeClr>
                </a:solidFill>
              </a:rPr>
              <a:t>toxicity </a:t>
            </a:r>
          </a:p>
          <a:p>
            <a:pPr>
              <a:defRPr sz="2800">
                <a:solidFill>
                  <a:schemeClr val="accent6"/>
                </a:solidFill>
              </a:defRPr>
            </a:pPr>
            <a:r>
              <a:rPr lang="en-US" dirty="0" smtClean="0">
                <a:solidFill>
                  <a:schemeClr val="accent5">
                    <a:lumMod val="50000"/>
                  </a:schemeClr>
                </a:solidFill>
              </a:rPr>
              <a:t>Junctional tachycardia </a:t>
            </a:r>
          </a:p>
          <a:p>
            <a:pPr>
              <a:defRPr sz="2800">
                <a:solidFill>
                  <a:schemeClr val="accent6"/>
                </a:solidFill>
              </a:defRPr>
            </a:pPr>
            <a:r>
              <a:rPr lang="en-US" dirty="0" smtClean="0">
                <a:solidFill>
                  <a:schemeClr val="accent5">
                    <a:lumMod val="50000"/>
                  </a:schemeClr>
                </a:solidFill>
              </a:rPr>
              <a:t>Ventricular </a:t>
            </a:r>
            <a:r>
              <a:rPr lang="en-US" dirty="0">
                <a:solidFill>
                  <a:schemeClr val="accent5">
                    <a:lumMod val="50000"/>
                  </a:schemeClr>
                </a:solidFill>
              </a:rPr>
              <a:t>ectopic </a:t>
            </a:r>
            <a:r>
              <a:rPr lang="en-US" dirty="0" smtClean="0">
                <a:solidFill>
                  <a:schemeClr val="accent5">
                    <a:lumMod val="50000"/>
                  </a:schemeClr>
                </a:solidFill>
              </a:rPr>
              <a:t>beats </a:t>
            </a:r>
          </a:p>
          <a:p>
            <a:pPr>
              <a:defRPr sz="2800">
                <a:solidFill>
                  <a:schemeClr val="accent6"/>
                </a:solidFill>
              </a:defRPr>
            </a:pPr>
            <a:r>
              <a:rPr lang="en-US" dirty="0" err="1" smtClean="0">
                <a:solidFill>
                  <a:schemeClr val="accent5">
                    <a:lumMod val="50000"/>
                  </a:schemeClr>
                </a:solidFill>
              </a:rPr>
              <a:t>Bigeminy</a:t>
            </a:r>
            <a:r>
              <a:rPr lang="en-US" dirty="0" smtClean="0">
                <a:solidFill>
                  <a:schemeClr val="accent5">
                    <a:lumMod val="50000"/>
                  </a:schemeClr>
                </a:solidFill>
              </a:rPr>
              <a:t> </a:t>
            </a:r>
          </a:p>
          <a:p>
            <a:pPr>
              <a:defRPr sz="2800">
                <a:solidFill>
                  <a:schemeClr val="accent6"/>
                </a:solidFill>
              </a:defRPr>
            </a:pPr>
            <a:r>
              <a:rPr lang="en-US" dirty="0" smtClean="0">
                <a:solidFill>
                  <a:schemeClr val="accent5">
                    <a:lumMod val="50000"/>
                  </a:schemeClr>
                </a:solidFill>
              </a:rPr>
              <a:t>Second-degree </a:t>
            </a:r>
            <a:r>
              <a:rPr lang="en-US" dirty="0">
                <a:solidFill>
                  <a:schemeClr val="accent5">
                    <a:lumMod val="50000"/>
                  </a:schemeClr>
                </a:solidFill>
              </a:rPr>
              <a:t>AV </a:t>
            </a:r>
            <a:r>
              <a:rPr lang="en-US" dirty="0" smtClean="0">
                <a:solidFill>
                  <a:schemeClr val="accent5">
                    <a:lumMod val="50000"/>
                  </a:schemeClr>
                </a:solidFill>
              </a:rPr>
              <a:t>block</a:t>
            </a:r>
          </a:p>
          <a:p>
            <a:pPr>
              <a:defRPr sz="2800">
                <a:solidFill>
                  <a:schemeClr val="accent6"/>
                </a:solidFill>
              </a:defRPr>
            </a:pPr>
            <a:endParaRPr lang="en-US" dirty="0" smtClean="0">
              <a:solidFill>
                <a:schemeClr val="accent5">
                  <a:lumMod val="50000"/>
                </a:schemeClr>
              </a:solidFill>
            </a:endParaRPr>
          </a:p>
          <a:p>
            <a:pPr marL="0" indent="0">
              <a:buNone/>
              <a:defRPr sz="2800">
                <a:solidFill>
                  <a:schemeClr val="accent6"/>
                </a:solidFill>
              </a:defRPr>
            </a:pPr>
            <a:r>
              <a:rPr lang="en-US" b="1" dirty="0">
                <a:solidFill>
                  <a:schemeClr val="tx1"/>
                </a:solidFill>
              </a:rPr>
              <a:t>Electrolyte disorders </a:t>
            </a:r>
            <a:endParaRPr lang="en-US" b="1" dirty="0" smtClean="0">
              <a:solidFill>
                <a:schemeClr val="tx1"/>
              </a:solidFill>
            </a:endParaRPr>
          </a:p>
          <a:p>
            <a:pPr marL="0" indent="0">
              <a:buNone/>
              <a:defRPr sz="2800">
                <a:solidFill>
                  <a:schemeClr val="accent6"/>
                </a:solidFill>
              </a:defRPr>
            </a:pPr>
            <a:r>
              <a:rPr lang="en-US" b="1" dirty="0" smtClean="0">
                <a:solidFill>
                  <a:schemeClr val="tx1"/>
                </a:solidFill>
              </a:rPr>
              <a:t>Pace Makers</a:t>
            </a:r>
            <a:endParaRPr lang="en-US" b="1" dirty="0">
              <a:solidFill>
                <a:schemeClr val="tx1"/>
              </a:solidFill>
            </a:endParaRPr>
          </a:p>
          <a:p>
            <a:pPr>
              <a:defRPr sz="2800">
                <a:solidFill>
                  <a:schemeClr val="accent6"/>
                </a:solidFill>
              </a:defRPr>
            </a:pPr>
            <a:endParaRPr dirty="0">
              <a:solidFill>
                <a:srgbClr val="0070C0"/>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spTree>
    <p:extLst>
      <p:ext uri="{BB962C8B-B14F-4D97-AF65-F5344CB8AC3E}">
        <p14:creationId xmlns:p14="http://schemas.microsoft.com/office/powerpoint/2010/main" xmlns="" val="300502663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Pre Op ECG</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138643" y="2512497"/>
            <a:ext cx="4245131" cy="1870016"/>
          </a:xfrm>
          <a:prstGeom prst="rect">
            <a:avLst/>
          </a:prstGeom>
        </p:spPr>
        <p:txBody>
          <a:bodyPr>
            <a:normAutofit/>
          </a:bodyPr>
          <a:lstStyle/>
          <a:p>
            <a:pPr marL="0" indent="0">
              <a:buNone/>
              <a:defRPr sz="2800">
                <a:solidFill>
                  <a:schemeClr val="accent6"/>
                </a:solidFill>
              </a:defRPr>
            </a:pPr>
            <a:r>
              <a:rPr lang="en-US" b="1" dirty="0" err="1" smtClean="0">
                <a:solidFill>
                  <a:schemeClr val="accent5">
                    <a:lumMod val="50000"/>
                  </a:schemeClr>
                </a:solidFill>
              </a:rPr>
              <a:t>QTc</a:t>
            </a:r>
            <a:r>
              <a:rPr lang="en-US" b="1" dirty="0" smtClean="0">
                <a:solidFill>
                  <a:schemeClr val="accent5">
                    <a:lumMod val="50000"/>
                  </a:schemeClr>
                </a:solidFill>
              </a:rPr>
              <a:t> interval</a:t>
            </a:r>
            <a:endParaRPr lang="en-US" b="1" dirty="0">
              <a:solidFill>
                <a:schemeClr val="accent5">
                  <a:lumMod val="50000"/>
                </a:schemeClr>
              </a:solidFill>
            </a:endParaRPr>
          </a:p>
          <a:p>
            <a:pPr>
              <a:defRPr sz="2800">
                <a:solidFill>
                  <a:schemeClr val="accent6"/>
                </a:solidFill>
              </a:defRPr>
            </a:pPr>
            <a:r>
              <a:rPr lang="en-US" dirty="0" smtClean="0">
                <a:solidFill>
                  <a:schemeClr val="accent5">
                    <a:lumMod val="50000"/>
                  </a:schemeClr>
                </a:solidFill>
              </a:rPr>
              <a:t>Males  :   360-390 </a:t>
            </a:r>
            <a:r>
              <a:rPr lang="en-US" dirty="0" err="1" smtClean="0">
                <a:solidFill>
                  <a:schemeClr val="accent5">
                    <a:lumMod val="50000"/>
                  </a:schemeClr>
                </a:solidFill>
              </a:rPr>
              <a:t>msec</a:t>
            </a:r>
            <a:r>
              <a:rPr lang="en-US" dirty="0" smtClean="0">
                <a:solidFill>
                  <a:schemeClr val="accent5">
                    <a:lumMod val="50000"/>
                  </a:schemeClr>
                </a:solidFill>
              </a:rPr>
              <a:t> </a:t>
            </a:r>
          </a:p>
          <a:p>
            <a:pPr>
              <a:defRPr sz="2800">
                <a:solidFill>
                  <a:schemeClr val="accent6"/>
                </a:solidFill>
              </a:defRPr>
            </a:pPr>
            <a:r>
              <a:rPr lang="en-US" dirty="0" smtClean="0">
                <a:solidFill>
                  <a:schemeClr val="accent5">
                    <a:lumMod val="50000"/>
                  </a:schemeClr>
                </a:solidFill>
              </a:rPr>
              <a:t>Females: 370-400 </a:t>
            </a:r>
            <a:r>
              <a:rPr lang="en-US" dirty="0" err="1" smtClean="0">
                <a:solidFill>
                  <a:schemeClr val="accent5">
                    <a:lumMod val="50000"/>
                  </a:schemeClr>
                </a:solidFill>
              </a:rPr>
              <a:t>msec</a:t>
            </a:r>
            <a:endParaRPr lang="en-US" dirty="0" smtClean="0">
              <a:solidFill>
                <a:schemeClr val="accent5">
                  <a:lumMod val="50000"/>
                </a:schemeClr>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flipV="1">
            <a:off x="838200" y="1550389"/>
            <a:ext cx="7091149" cy="7044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081752" y="968338"/>
            <a:ext cx="8064625" cy="4548070"/>
          </a:xfrm>
          <a:prstGeom prst="rect">
            <a:avLst/>
          </a:prstGeom>
        </p:spPr>
      </p:pic>
      <p:pic>
        <p:nvPicPr>
          <p:cNvPr id="8" name="Picture 7"/>
          <p:cNvPicPr>
            <a:picLocks noChangeAspect="1"/>
          </p:cNvPicPr>
          <p:nvPr/>
        </p:nvPicPr>
        <p:blipFill>
          <a:blip r:embed="rId5"/>
          <a:stretch>
            <a:fillRect/>
          </a:stretch>
        </p:blipFill>
        <p:spPr>
          <a:xfrm>
            <a:off x="265582" y="4689281"/>
            <a:ext cx="1145235" cy="1340653"/>
          </a:xfrm>
          <a:prstGeom prst="rect">
            <a:avLst/>
          </a:prstGeom>
        </p:spPr>
      </p:pic>
      <p:sp>
        <p:nvSpPr>
          <p:cNvPr id="9" name="Rectangle 8"/>
          <p:cNvSpPr/>
          <p:nvPr/>
        </p:nvSpPr>
        <p:spPr>
          <a:xfrm>
            <a:off x="1595533" y="5204322"/>
            <a:ext cx="8509957" cy="830997"/>
          </a:xfrm>
          <a:prstGeom prst="rect">
            <a:avLst/>
          </a:prstGeom>
        </p:spPr>
        <p:txBody>
          <a:bodyPr wrap="square">
            <a:spAutoFit/>
          </a:bodyPr>
          <a:lstStyle/>
          <a:p>
            <a:pPr marL="285750" indent="-285750">
              <a:buFont typeface="Arial" panose="020B0604020202020204" pitchFamily="34" charset="0"/>
              <a:buChar char="•"/>
            </a:pPr>
            <a:r>
              <a:rPr lang="en-US" sz="2400" b="1" dirty="0" smtClean="0">
                <a:solidFill>
                  <a:srgbClr val="00B0F0"/>
                </a:solidFill>
              </a:rPr>
              <a:t>&gt;450 &gt; 460</a:t>
            </a:r>
            <a:endParaRPr lang="en-US" sz="2400" b="1" dirty="0">
              <a:solidFill>
                <a:srgbClr val="00B0F0"/>
              </a:solidFill>
            </a:endParaRPr>
          </a:p>
          <a:p>
            <a:endParaRPr lang="en-US" sz="2400" dirty="0"/>
          </a:p>
        </p:txBody>
      </p:sp>
    </p:spTree>
    <p:extLst>
      <p:ext uri="{BB962C8B-B14F-4D97-AF65-F5344CB8AC3E}">
        <p14:creationId xmlns:p14="http://schemas.microsoft.com/office/powerpoint/2010/main" xmlns="" val="15462716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a:spLocks noGrp="1"/>
          </p:cNvSpPr>
          <p:nvPr>
            <p:ph type="title"/>
          </p:nvPr>
        </p:nvSpPr>
        <p:spPr>
          <a:prstGeom prst="rect">
            <a:avLst/>
          </a:prstGeom>
        </p:spPr>
        <p:txBody>
          <a:bodyPr/>
          <a:lstStyle/>
          <a:p>
            <a:r>
              <a:t>ECHO</a:t>
            </a:r>
          </a:p>
        </p:txBody>
      </p:sp>
      <p:pic>
        <p:nvPicPr>
          <p:cNvPr id="490" name="image2.png" descr="image4.png"/>
          <p:cNvPicPr>
            <a:picLocks noChangeAspect="1"/>
          </p:cNvPicPr>
          <p:nvPr/>
        </p:nvPicPr>
        <p:blipFill>
          <a:blip r:embed="rId2">
            <a:extLst/>
          </a:blip>
          <a:stretch>
            <a:fillRect/>
          </a:stretch>
        </p:blipFill>
        <p:spPr>
          <a:xfrm>
            <a:off x="90971" y="5886221"/>
            <a:ext cx="652011" cy="942451"/>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200223_092825.jpg"/>
          <p:cNvPicPr>
            <a:picLocks noChangeAspect="1"/>
          </p:cNvPicPr>
          <p:nvPr/>
        </p:nvPicPr>
        <p:blipFill>
          <a:blip r:embed="rId2"/>
          <a:stretch>
            <a:fillRect/>
          </a:stretch>
        </p:blipFill>
        <p:spPr>
          <a:xfrm>
            <a:off x="1724276" y="359890"/>
            <a:ext cx="8460741" cy="6160477"/>
          </a:xfrm>
          <a:prstGeom prst="rect">
            <a:avLst/>
          </a:prstGeom>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normAutofit/>
          </a:bodyPr>
          <a:lstStyle/>
          <a:p>
            <a:pPr algn="ctr"/>
            <a:r>
              <a:rPr lang="en-US" sz="5400" b="1" dirty="0" smtClean="0">
                <a:solidFill>
                  <a:srgbClr val="00B0F0"/>
                </a:solidFill>
              </a:rPr>
              <a:t>Disclaimer</a:t>
            </a:r>
            <a:endParaRPr lang="en-US" sz="5400" b="1" dirty="0">
              <a:solidFill>
                <a:srgbClr val="00B0F0"/>
              </a:solidFill>
            </a:endParaRPr>
          </a:p>
        </p:txBody>
      </p:sp>
      <p:sp>
        <p:nvSpPr>
          <p:cNvPr id="452" name="Shape 452"/>
          <p:cNvSpPr>
            <a:spLocks noGrp="1"/>
          </p:cNvSpPr>
          <p:nvPr>
            <p:ph type="body" idx="1"/>
          </p:nvPr>
        </p:nvSpPr>
        <p:spPr>
          <a:xfrm>
            <a:off x="1302434" y="2319427"/>
            <a:ext cx="9601200" cy="3532160"/>
          </a:xfrm>
          <a:prstGeom prst="rect">
            <a:avLst/>
          </a:prstGeom>
        </p:spPr>
        <p:txBody>
          <a:bodyPr>
            <a:normAutofit/>
          </a:bodyPr>
          <a:lstStyle/>
          <a:p>
            <a:pPr marL="384048" indent="-384048" algn="ctr">
              <a:buNone/>
              <a:defRPr sz="2800">
                <a:solidFill>
                  <a:schemeClr val="accent6"/>
                </a:solidFill>
              </a:defRPr>
            </a:pPr>
            <a:r>
              <a:rPr lang="en-IN" sz="5400" dirty="0" smtClean="0">
                <a:solidFill>
                  <a:schemeClr val="accent5">
                    <a:lumMod val="50000"/>
                  </a:schemeClr>
                </a:solidFill>
              </a:rPr>
              <a:t>I Am Not An Anti Indian</a:t>
            </a:r>
            <a:endParaRPr lang="en-IN" sz="5400" dirty="0">
              <a:solidFill>
                <a:schemeClr val="accent5">
                  <a:lumMod val="50000"/>
                </a:schemeClr>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spTree>
    <p:extLst>
      <p:ext uri="{BB962C8B-B14F-4D97-AF65-F5344CB8AC3E}">
        <p14:creationId xmlns:p14="http://schemas.microsoft.com/office/powerpoint/2010/main" xmlns="" val="63341961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Pre Anesthesia  Echo Helps Us  </a:t>
            </a:r>
            <a:endParaRPr lang="en-US" b="1" dirty="0">
              <a:solidFill>
                <a:srgbClr val="00B0F0"/>
              </a:solidFill>
            </a:endParaRPr>
          </a:p>
        </p:txBody>
      </p:sp>
      <p:sp>
        <p:nvSpPr>
          <p:cNvPr id="452" name="Shape 452"/>
          <p:cNvSpPr>
            <a:spLocks noGrp="1"/>
          </p:cNvSpPr>
          <p:nvPr>
            <p:ph type="body" idx="1"/>
          </p:nvPr>
        </p:nvSpPr>
        <p:spPr>
          <a:xfrm>
            <a:off x="838200" y="2333495"/>
            <a:ext cx="9601200" cy="3532160"/>
          </a:xfrm>
          <a:prstGeom prst="rect">
            <a:avLst/>
          </a:prstGeom>
        </p:spPr>
        <p:txBody>
          <a:bodyPr>
            <a:normAutofit/>
          </a:bodyPr>
          <a:lstStyle/>
          <a:p>
            <a:pPr marL="384048" indent="-384048">
              <a:defRPr sz="2800">
                <a:solidFill>
                  <a:schemeClr val="accent6"/>
                </a:solidFill>
              </a:defRPr>
            </a:pPr>
            <a:r>
              <a:rPr lang="en-US" dirty="0" smtClean="0">
                <a:solidFill>
                  <a:schemeClr val="tx1"/>
                </a:solidFill>
              </a:rPr>
              <a:t>LV Function - Systolic / Diastolic</a:t>
            </a:r>
          </a:p>
          <a:p>
            <a:pPr marL="384048" indent="-384048">
              <a:defRPr sz="2800">
                <a:solidFill>
                  <a:schemeClr val="accent6"/>
                </a:solidFill>
              </a:defRPr>
            </a:pPr>
            <a:r>
              <a:rPr lang="en-US" dirty="0" smtClean="0">
                <a:solidFill>
                  <a:schemeClr val="tx1"/>
                </a:solidFill>
              </a:rPr>
              <a:t>Valves Morphology -  Aortic/Mitral</a:t>
            </a:r>
          </a:p>
          <a:p>
            <a:pPr marL="384048" indent="-384048">
              <a:defRPr sz="2800">
                <a:solidFill>
                  <a:schemeClr val="accent6"/>
                </a:solidFill>
              </a:defRPr>
            </a:pPr>
            <a:r>
              <a:rPr lang="en-US" dirty="0" smtClean="0">
                <a:solidFill>
                  <a:schemeClr val="tx1"/>
                </a:solidFill>
              </a:rPr>
              <a:t>Regional Wall Motion Abnormality</a:t>
            </a:r>
          </a:p>
          <a:p>
            <a:pPr marL="384048" indent="-384048">
              <a:defRPr sz="2800">
                <a:solidFill>
                  <a:schemeClr val="accent6"/>
                </a:solidFill>
              </a:defRPr>
            </a:pPr>
            <a:r>
              <a:rPr lang="en-US" dirty="0" smtClean="0">
                <a:solidFill>
                  <a:schemeClr val="tx1"/>
                </a:solidFill>
              </a:rPr>
              <a:t>Intra Cardiac Pressure  Measurement</a:t>
            </a:r>
          </a:p>
          <a:p>
            <a:pPr marL="384048" indent="-384048">
              <a:defRPr sz="2800">
                <a:solidFill>
                  <a:schemeClr val="accent6"/>
                </a:solidFill>
              </a:defRPr>
            </a:pPr>
            <a:r>
              <a:rPr lang="en-US" dirty="0" smtClean="0">
                <a:solidFill>
                  <a:schemeClr val="tx1"/>
                </a:solidFill>
              </a:rPr>
              <a:t>Prosthetic Valves</a:t>
            </a:r>
          </a:p>
          <a:p>
            <a:pPr marL="384048" indent="-384048">
              <a:defRPr sz="2800">
                <a:solidFill>
                  <a:schemeClr val="accent6"/>
                </a:solidFill>
              </a:defRPr>
            </a:pPr>
            <a:r>
              <a:rPr lang="en-US" dirty="0" smtClean="0">
                <a:solidFill>
                  <a:schemeClr val="tx1"/>
                </a:solidFill>
              </a:rPr>
              <a:t>Stress Echocardiography</a:t>
            </a:r>
          </a:p>
          <a:p>
            <a:pPr marL="384048" indent="-384048">
              <a:defRPr sz="2800">
                <a:solidFill>
                  <a:schemeClr val="accent6"/>
                </a:solidFill>
              </a:defRPr>
            </a:pPr>
            <a:endParaRPr dirty="0">
              <a:solidFill>
                <a:schemeClr val="accent5">
                  <a:lumMod val="50000"/>
                </a:schemeClr>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spTree>
    <p:extLst>
      <p:ext uri="{BB962C8B-B14F-4D97-AF65-F5344CB8AC3E}">
        <p14:creationId xmlns:p14="http://schemas.microsoft.com/office/powerpoint/2010/main" xmlns="" val="63341961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normAutofit/>
          </a:bodyPr>
          <a:lstStyle/>
          <a:p>
            <a:r>
              <a:rPr lang="en-US" sz="3600" b="1" dirty="0" smtClean="0">
                <a:solidFill>
                  <a:srgbClr val="00B0F0"/>
                </a:solidFill>
              </a:rPr>
              <a:t>LV Systolic Dysfunction</a:t>
            </a:r>
            <a:r>
              <a:rPr sz="3600" b="1" dirty="0" smtClean="0">
                <a:solidFill>
                  <a:srgbClr val="00B0F0"/>
                </a:solidFill>
              </a:rPr>
              <a:t> </a:t>
            </a:r>
            <a:endParaRPr sz="3600" b="1" dirty="0">
              <a:solidFill>
                <a:srgbClr val="00B0F0"/>
              </a:solidFill>
            </a:endParaRPr>
          </a:p>
        </p:txBody>
      </p:sp>
      <p:sp>
        <p:nvSpPr>
          <p:cNvPr id="452" name="Shape 452"/>
          <p:cNvSpPr>
            <a:spLocks noGrp="1"/>
          </p:cNvSpPr>
          <p:nvPr>
            <p:ph type="body" idx="1"/>
          </p:nvPr>
        </p:nvSpPr>
        <p:spPr>
          <a:xfrm>
            <a:off x="1152659" y="1628756"/>
            <a:ext cx="9028572" cy="2101549"/>
          </a:xfrm>
          <a:prstGeom prst="rect">
            <a:avLst/>
          </a:prstGeom>
        </p:spPr>
        <p:txBody>
          <a:bodyPr>
            <a:normAutofit/>
          </a:bodyPr>
          <a:lstStyle/>
          <a:p>
            <a:pPr marL="384048" indent="-384048">
              <a:defRPr sz="2800">
                <a:solidFill>
                  <a:schemeClr val="accent6"/>
                </a:solidFill>
              </a:defRPr>
            </a:pPr>
            <a:r>
              <a:rPr lang="en-US" dirty="0" smtClean="0">
                <a:solidFill>
                  <a:schemeClr val="accent5">
                    <a:lumMod val="50000"/>
                  </a:schemeClr>
                </a:solidFill>
              </a:rPr>
              <a:t>Commoner , more worse</a:t>
            </a:r>
          </a:p>
          <a:p>
            <a:pPr marL="384048" indent="-384048">
              <a:defRPr sz="2800">
                <a:solidFill>
                  <a:schemeClr val="accent6"/>
                </a:solidFill>
              </a:defRPr>
            </a:pPr>
            <a:r>
              <a:rPr lang="en-US" dirty="0" smtClean="0">
                <a:solidFill>
                  <a:schemeClr val="accent5">
                    <a:lumMod val="50000"/>
                  </a:schemeClr>
                </a:solidFill>
              </a:rPr>
              <a:t>CAD</a:t>
            </a:r>
          </a:p>
          <a:p>
            <a:pPr marL="384048" indent="-384048">
              <a:defRPr sz="2800">
                <a:solidFill>
                  <a:schemeClr val="accent6"/>
                </a:solidFill>
              </a:defRPr>
            </a:pPr>
            <a:r>
              <a:rPr lang="en-US" dirty="0" smtClean="0">
                <a:solidFill>
                  <a:schemeClr val="accent5">
                    <a:lumMod val="50000"/>
                  </a:schemeClr>
                </a:solidFill>
              </a:rPr>
              <a:t>MI</a:t>
            </a:r>
          </a:p>
          <a:p>
            <a:pPr marL="384048" indent="-384048">
              <a:defRPr sz="2800">
                <a:solidFill>
                  <a:schemeClr val="accent6"/>
                </a:solidFill>
              </a:defRPr>
            </a:pPr>
            <a:r>
              <a:rPr lang="en-US" dirty="0" smtClean="0">
                <a:solidFill>
                  <a:schemeClr val="accent5">
                    <a:lumMod val="50000"/>
                  </a:schemeClr>
                </a:solidFill>
              </a:rPr>
              <a:t>DCM</a:t>
            </a: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sp>
        <p:nvSpPr>
          <p:cNvPr id="7" name="Shape 451"/>
          <p:cNvSpPr txBox="1">
            <a:spLocks/>
          </p:cNvSpPr>
          <p:nvPr/>
        </p:nvSpPr>
        <p:spPr>
          <a:xfrm>
            <a:off x="838200" y="3540016"/>
            <a:ext cx="10515600" cy="132556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a:lstStyle>
          <a:p>
            <a:pPr hangingPunct="1"/>
            <a:r>
              <a:rPr lang="en-US" sz="3600" b="1" dirty="0" smtClean="0">
                <a:solidFill>
                  <a:srgbClr val="00B0F0"/>
                </a:solidFill>
              </a:rPr>
              <a:t>LV Diastolic Dysfunction </a:t>
            </a:r>
            <a:endParaRPr lang="en-US" sz="3600" b="1" dirty="0">
              <a:solidFill>
                <a:srgbClr val="00B0F0"/>
              </a:solidFill>
            </a:endParaRPr>
          </a:p>
        </p:txBody>
      </p:sp>
      <p:sp>
        <p:nvSpPr>
          <p:cNvPr id="9" name="Shape 452"/>
          <p:cNvSpPr txBox="1">
            <a:spLocks/>
          </p:cNvSpPr>
          <p:nvPr/>
        </p:nvSpPr>
        <p:spPr>
          <a:xfrm>
            <a:off x="1152659" y="4688484"/>
            <a:ext cx="9219640" cy="202642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a:lstStyle>
          <a:p>
            <a:pPr marL="384048" indent="-384048" hangingPunct="1">
              <a:defRPr sz="2800">
                <a:solidFill>
                  <a:schemeClr val="accent6"/>
                </a:solidFill>
              </a:defRPr>
            </a:pPr>
            <a:r>
              <a:rPr lang="en-US" dirty="0" smtClean="0">
                <a:solidFill>
                  <a:schemeClr val="accent5">
                    <a:lumMod val="50000"/>
                  </a:schemeClr>
                </a:solidFill>
              </a:rPr>
              <a:t>HT</a:t>
            </a:r>
          </a:p>
          <a:p>
            <a:pPr marL="384048" indent="-384048" hangingPunct="1">
              <a:defRPr sz="2800">
                <a:solidFill>
                  <a:schemeClr val="accent6"/>
                </a:solidFill>
              </a:defRPr>
            </a:pPr>
            <a:r>
              <a:rPr lang="en-US" dirty="0" smtClean="0">
                <a:solidFill>
                  <a:schemeClr val="accent5">
                    <a:lumMod val="50000"/>
                  </a:schemeClr>
                </a:solidFill>
              </a:rPr>
              <a:t>HCM</a:t>
            </a:r>
          </a:p>
          <a:p>
            <a:pPr marL="384048" indent="-384048" hangingPunct="1">
              <a:defRPr sz="2800">
                <a:solidFill>
                  <a:schemeClr val="accent6"/>
                </a:solidFill>
              </a:defRPr>
            </a:pPr>
            <a:r>
              <a:rPr lang="en-US" dirty="0" smtClean="0">
                <a:solidFill>
                  <a:schemeClr val="accent5">
                    <a:lumMod val="50000"/>
                  </a:schemeClr>
                </a:solidFill>
              </a:rPr>
              <a:t>RCM</a:t>
            </a:r>
          </a:p>
          <a:p>
            <a:pPr marL="384048" indent="-384048" hangingPunct="1">
              <a:defRPr sz="2800">
                <a:solidFill>
                  <a:schemeClr val="accent6"/>
                </a:solidFill>
              </a:defRPr>
            </a:pPr>
            <a:r>
              <a:rPr lang="en-US" dirty="0" smtClean="0">
                <a:solidFill>
                  <a:schemeClr val="accent5">
                    <a:lumMod val="50000"/>
                  </a:schemeClr>
                </a:solidFill>
              </a:rPr>
              <a:t>DM</a:t>
            </a:r>
          </a:p>
        </p:txBody>
      </p:sp>
      <p:pic>
        <p:nvPicPr>
          <p:cNvPr id="11" name="Picture 10"/>
          <p:cNvPicPr>
            <a:picLocks noChangeAspect="1"/>
          </p:cNvPicPr>
          <p:nvPr/>
        </p:nvPicPr>
        <p:blipFill>
          <a:blip r:embed="rId3"/>
          <a:stretch>
            <a:fillRect/>
          </a:stretch>
        </p:blipFill>
        <p:spPr>
          <a:xfrm>
            <a:off x="838200" y="1375169"/>
            <a:ext cx="9205758" cy="91448"/>
          </a:xfrm>
          <a:prstGeom prst="rect">
            <a:avLst/>
          </a:prstGeom>
        </p:spPr>
      </p:pic>
      <p:pic>
        <p:nvPicPr>
          <p:cNvPr id="12" name="Picture 11"/>
          <p:cNvPicPr>
            <a:picLocks noChangeAspect="1"/>
          </p:cNvPicPr>
          <p:nvPr/>
        </p:nvPicPr>
        <p:blipFill>
          <a:blip r:embed="rId3"/>
          <a:stretch>
            <a:fillRect/>
          </a:stretch>
        </p:blipFill>
        <p:spPr>
          <a:xfrm>
            <a:off x="838200" y="4499209"/>
            <a:ext cx="9205758" cy="91448"/>
          </a:xfrm>
          <a:prstGeom prst="rect">
            <a:avLst/>
          </a:prstGeom>
        </p:spPr>
      </p:pic>
    </p:spTree>
    <p:extLst>
      <p:ext uri="{BB962C8B-B14F-4D97-AF65-F5344CB8AC3E}">
        <p14:creationId xmlns:p14="http://schemas.microsoft.com/office/powerpoint/2010/main" xmlns="" val="16805497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2">
                                            <p:txEl>
                                              <p:char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 grpId="0" uiExpand="1"/>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LV Systolic Function Assessment</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735272" y="2498771"/>
            <a:ext cx="10721455" cy="3657873"/>
          </a:xfrm>
          <a:prstGeom prst="rect">
            <a:avLst/>
          </a:prstGeom>
        </p:spPr>
        <p:txBody>
          <a:bodyPr>
            <a:normAutofit/>
          </a:bodyPr>
          <a:lstStyle/>
          <a:p>
            <a:pPr marL="384048" indent="-384048">
              <a:defRPr sz="2800">
                <a:solidFill>
                  <a:schemeClr val="accent6"/>
                </a:solidFill>
              </a:defRPr>
            </a:pPr>
            <a:r>
              <a:rPr lang="en-US" b="1" dirty="0" smtClean="0">
                <a:solidFill>
                  <a:schemeClr val="accent5">
                    <a:lumMod val="50000"/>
                  </a:schemeClr>
                </a:solidFill>
              </a:rPr>
              <a:t>EF</a:t>
            </a:r>
            <a:r>
              <a:rPr lang="en-US" dirty="0" smtClean="0">
                <a:solidFill>
                  <a:schemeClr val="accent5">
                    <a:lumMod val="50000"/>
                  </a:schemeClr>
                </a:solidFill>
              </a:rPr>
              <a:t> - Ejection Fraction</a:t>
            </a:r>
          </a:p>
          <a:p>
            <a:pPr marL="384048" indent="-384048">
              <a:defRPr sz="2800">
                <a:solidFill>
                  <a:schemeClr val="accent6"/>
                </a:solidFill>
              </a:defRPr>
            </a:pPr>
            <a:r>
              <a:rPr lang="en-US" b="1" dirty="0" smtClean="0">
                <a:solidFill>
                  <a:schemeClr val="accent5">
                    <a:lumMod val="50000"/>
                  </a:schemeClr>
                </a:solidFill>
              </a:rPr>
              <a:t>GLS</a:t>
            </a:r>
            <a:r>
              <a:rPr lang="en-US" dirty="0" smtClean="0">
                <a:solidFill>
                  <a:schemeClr val="accent5">
                    <a:lumMod val="50000"/>
                  </a:schemeClr>
                </a:solidFill>
              </a:rPr>
              <a:t> - Global Longitudinal Strain measurement</a:t>
            </a:r>
          </a:p>
          <a:p>
            <a:pPr marL="384048" indent="-384048">
              <a:defRPr sz="2800">
                <a:solidFill>
                  <a:schemeClr val="accent6"/>
                </a:solidFill>
              </a:defRPr>
            </a:pPr>
            <a:r>
              <a:rPr lang="en-US" b="1" dirty="0" smtClean="0">
                <a:solidFill>
                  <a:schemeClr val="accent5">
                    <a:lumMod val="50000"/>
                  </a:schemeClr>
                </a:solidFill>
              </a:rPr>
              <a:t>MAPSE / </a:t>
            </a:r>
            <a:r>
              <a:rPr lang="en-US" b="1" dirty="0">
                <a:solidFill>
                  <a:schemeClr val="accent5">
                    <a:lumMod val="50000"/>
                  </a:schemeClr>
                </a:solidFill>
              </a:rPr>
              <a:t>TAPSE </a:t>
            </a:r>
            <a:r>
              <a:rPr lang="en-US" dirty="0" smtClean="0">
                <a:solidFill>
                  <a:schemeClr val="accent5">
                    <a:lumMod val="50000"/>
                  </a:schemeClr>
                </a:solidFill>
              </a:rPr>
              <a:t>- (Mitral / Tricuspid Annular </a:t>
            </a:r>
            <a:r>
              <a:rPr lang="en-US" dirty="0">
                <a:solidFill>
                  <a:schemeClr val="accent5">
                    <a:lumMod val="50000"/>
                  </a:schemeClr>
                </a:solidFill>
              </a:rPr>
              <a:t>Plane Systolic </a:t>
            </a:r>
            <a:r>
              <a:rPr lang="en-US" dirty="0" smtClean="0">
                <a:solidFill>
                  <a:schemeClr val="accent5">
                    <a:lumMod val="50000"/>
                  </a:schemeClr>
                </a:solidFill>
              </a:rPr>
              <a:t>Excursion) </a:t>
            </a:r>
          </a:p>
          <a:p>
            <a:pPr marL="384048" indent="-384048">
              <a:defRPr sz="2800">
                <a:solidFill>
                  <a:schemeClr val="accent6"/>
                </a:solidFill>
              </a:defRPr>
            </a:pPr>
            <a:r>
              <a:rPr lang="en-US" b="1" dirty="0" smtClean="0">
                <a:solidFill>
                  <a:schemeClr val="accent5">
                    <a:lumMod val="50000"/>
                  </a:schemeClr>
                </a:solidFill>
              </a:rPr>
              <a:t>Chamber Hypertrophy</a:t>
            </a:r>
          </a:p>
          <a:p>
            <a:pPr marL="384048" indent="-384048">
              <a:defRPr sz="2800">
                <a:solidFill>
                  <a:schemeClr val="accent6"/>
                </a:solidFill>
              </a:defRPr>
            </a:pPr>
            <a:r>
              <a:rPr lang="en-US" b="1" dirty="0" smtClean="0">
                <a:solidFill>
                  <a:schemeClr val="accent5">
                    <a:lumMod val="50000"/>
                  </a:schemeClr>
                </a:solidFill>
              </a:rPr>
              <a:t>Fractional Shortening</a:t>
            </a: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spTree>
    <p:extLst>
      <p:ext uri="{BB962C8B-B14F-4D97-AF65-F5344CB8AC3E}">
        <p14:creationId xmlns:p14="http://schemas.microsoft.com/office/powerpoint/2010/main" xmlns="" val="385130892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LV Systolic Function Assessment</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1152659" y="1773935"/>
            <a:ext cx="9601200" cy="2033790"/>
          </a:xfrm>
          <a:prstGeom prst="rect">
            <a:avLst/>
          </a:prstGeom>
        </p:spPr>
        <p:txBody>
          <a:bodyPr>
            <a:normAutofit/>
          </a:bodyPr>
          <a:lstStyle/>
          <a:p>
            <a:pPr marL="0" indent="0">
              <a:buNone/>
              <a:defRPr sz="2800">
                <a:solidFill>
                  <a:schemeClr val="accent6"/>
                </a:solidFill>
              </a:defRPr>
            </a:pPr>
            <a:r>
              <a:rPr lang="en-US" b="1" dirty="0" smtClean="0">
                <a:solidFill>
                  <a:schemeClr val="accent5">
                    <a:lumMod val="50000"/>
                  </a:schemeClr>
                </a:solidFill>
              </a:rPr>
              <a:t>EF</a:t>
            </a:r>
            <a:r>
              <a:rPr lang="en-US" dirty="0" smtClean="0">
                <a:solidFill>
                  <a:schemeClr val="accent5">
                    <a:lumMod val="50000"/>
                  </a:schemeClr>
                </a:solidFill>
              </a:rPr>
              <a:t> - </a:t>
            </a:r>
            <a:r>
              <a:rPr lang="en-US" b="1" dirty="0" smtClean="0">
                <a:solidFill>
                  <a:schemeClr val="accent5">
                    <a:lumMod val="50000"/>
                  </a:schemeClr>
                </a:solidFill>
              </a:rPr>
              <a:t>Ejection Fraction</a:t>
            </a:r>
          </a:p>
          <a:p>
            <a:pPr>
              <a:buFont typeface="Arial" panose="020B0604020202020204" pitchFamily="34" charset="0"/>
              <a:buChar char="•"/>
              <a:defRPr sz="2800">
                <a:solidFill>
                  <a:schemeClr val="accent6"/>
                </a:solidFill>
              </a:defRPr>
            </a:pPr>
            <a:r>
              <a:rPr lang="en-US" dirty="0">
                <a:solidFill>
                  <a:schemeClr val="accent5">
                    <a:lumMod val="50000"/>
                  </a:schemeClr>
                </a:solidFill>
              </a:rPr>
              <a:t>&gt; 50% </a:t>
            </a:r>
            <a:r>
              <a:rPr lang="en-US" dirty="0" smtClean="0">
                <a:solidFill>
                  <a:schemeClr val="accent5">
                    <a:lumMod val="50000"/>
                  </a:schemeClr>
                </a:solidFill>
              </a:rPr>
              <a:t> - </a:t>
            </a:r>
            <a:r>
              <a:rPr lang="en-US" dirty="0">
                <a:solidFill>
                  <a:schemeClr val="accent5">
                    <a:lumMod val="50000"/>
                  </a:schemeClr>
                </a:solidFill>
              </a:rPr>
              <a:t>Normal</a:t>
            </a:r>
            <a:endParaRPr lang="en-US" dirty="0" smtClean="0">
              <a:solidFill>
                <a:schemeClr val="accent5">
                  <a:lumMod val="50000"/>
                </a:schemeClr>
              </a:solidFill>
            </a:endParaRPr>
          </a:p>
          <a:p>
            <a:pPr>
              <a:buFont typeface="Arial" panose="020B0604020202020204" pitchFamily="34" charset="0"/>
              <a:buChar char="•"/>
              <a:defRPr sz="2800">
                <a:solidFill>
                  <a:schemeClr val="accent6"/>
                </a:solidFill>
              </a:defRPr>
            </a:pPr>
            <a:r>
              <a:rPr lang="en-US" dirty="0" smtClean="0">
                <a:solidFill>
                  <a:schemeClr val="accent5">
                    <a:lumMod val="50000"/>
                  </a:schemeClr>
                </a:solidFill>
              </a:rPr>
              <a:t>50 -30 - Moderate</a:t>
            </a:r>
          </a:p>
          <a:p>
            <a:pPr>
              <a:buFont typeface="Arial" panose="020B0604020202020204" pitchFamily="34" charset="0"/>
              <a:buChar char="•"/>
              <a:defRPr sz="2800">
                <a:solidFill>
                  <a:schemeClr val="accent6"/>
                </a:solidFill>
              </a:defRPr>
            </a:pPr>
            <a:r>
              <a:rPr lang="en-US" dirty="0" smtClean="0">
                <a:solidFill>
                  <a:schemeClr val="accent5">
                    <a:lumMod val="50000"/>
                  </a:schemeClr>
                </a:solidFill>
              </a:rPr>
              <a:t>&lt;30      - Severe</a:t>
            </a:r>
          </a:p>
          <a:p>
            <a:pPr>
              <a:buFont typeface="Arial" panose="020B0604020202020204" pitchFamily="34" charset="0"/>
              <a:buChar char="•"/>
              <a:defRPr sz="2800">
                <a:solidFill>
                  <a:schemeClr val="accent6"/>
                </a:solidFill>
              </a:defRPr>
            </a:pPr>
            <a:endParaRPr lang="en-US" dirty="0" smtClean="0">
              <a:solidFill>
                <a:schemeClr val="accent5">
                  <a:lumMod val="50000"/>
                </a:schemeClr>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sp>
        <p:nvSpPr>
          <p:cNvPr id="2" name="Rectangle 1"/>
          <p:cNvSpPr/>
          <p:nvPr/>
        </p:nvSpPr>
        <p:spPr>
          <a:xfrm>
            <a:off x="1152658" y="4029785"/>
            <a:ext cx="8987629" cy="2677656"/>
          </a:xfrm>
          <a:prstGeom prst="rect">
            <a:avLst/>
          </a:prstGeom>
        </p:spPr>
        <p:txBody>
          <a:bodyPr wrap="square">
            <a:spAutoFit/>
          </a:bodyPr>
          <a:lstStyle/>
          <a:p>
            <a:pPr marL="285750" indent="-285750">
              <a:buFont typeface="Arial" panose="020B0604020202020204" pitchFamily="34" charset="0"/>
              <a:buChar char="•"/>
            </a:pPr>
            <a:r>
              <a:rPr lang="en-US" sz="2400" dirty="0"/>
              <a:t>Severely decreased (&lt;30%) EF) itself is an independent prognostic factor for MACE in patients with HF  </a:t>
            </a:r>
          </a:p>
          <a:p>
            <a:pPr marL="285750" indent="-285750">
              <a:buFont typeface="Arial" panose="020B0604020202020204" pitchFamily="34" charset="0"/>
              <a:buChar char="•"/>
            </a:pPr>
            <a:r>
              <a:rPr lang="en-US" sz="2400" dirty="0"/>
              <a:t>Survival after surgery for those with a LVEF ≤29% is significantly worse</a:t>
            </a:r>
          </a:p>
          <a:p>
            <a:pPr marL="285750" indent="-285750">
              <a:buFont typeface="Arial" panose="020B0604020202020204" pitchFamily="34" charset="0"/>
              <a:buChar char="•"/>
            </a:pPr>
            <a:r>
              <a:rPr lang="en-US" sz="2400" dirty="0"/>
              <a:t>The risk of death did not increase notably until LVEF fell below 40</a:t>
            </a:r>
            <a:r>
              <a:rPr lang="en-US" sz="2400" dirty="0" smtClean="0"/>
              <a:t>%</a:t>
            </a:r>
          </a:p>
          <a:p>
            <a:pPr marL="285750" indent="-285750">
              <a:buFont typeface="Arial" panose="020B0604020202020204" pitchFamily="34" charset="0"/>
              <a:buChar char="•"/>
            </a:pPr>
            <a:r>
              <a:rPr lang="en-US" sz="2400" b="1" dirty="0" smtClean="0">
                <a:solidFill>
                  <a:srgbClr val="00B0F0"/>
                </a:solidFill>
              </a:rPr>
              <a:t>50-40-30</a:t>
            </a:r>
            <a:endParaRPr lang="en-US" sz="2400" b="1" dirty="0">
              <a:solidFill>
                <a:srgbClr val="00B0F0"/>
              </a:solidFill>
            </a:endParaRPr>
          </a:p>
          <a:p>
            <a:endParaRPr lang="en-US" sz="2400" dirty="0"/>
          </a:p>
        </p:txBody>
      </p:sp>
      <p:pic>
        <p:nvPicPr>
          <p:cNvPr id="4" name="Picture 3"/>
          <p:cNvPicPr>
            <a:picLocks noChangeAspect="1"/>
          </p:cNvPicPr>
          <p:nvPr/>
        </p:nvPicPr>
        <p:blipFill>
          <a:blip r:embed="rId4"/>
          <a:stretch>
            <a:fillRect/>
          </a:stretch>
        </p:blipFill>
        <p:spPr>
          <a:xfrm>
            <a:off x="7423" y="4126550"/>
            <a:ext cx="1145235" cy="1340653"/>
          </a:xfrm>
          <a:prstGeom prst="rect">
            <a:avLst/>
          </a:prstGeom>
        </p:spPr>
      </p:pic>
    </p:spTree>
    <p:extLst>
      <p:ext uri="{BB962C8B-B14F-4D97-AF65-F5344CB8AC3E}">
        <p14:creationId xmlns:p14="http://schemas.microsoft.com/office/powerpoint/2010/main" xmlns="" val="19097963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LV Systolic Function Assessment</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1152658" y="1794959"/>
            <a:ext cx="9601200" cy="2033790"/>
          </a:xfrm>
          <a:prstGeom prst="rect">
            <a:avLst/>
          </a:prstGeom>
        </p:spPr>
        <p:txBody>
          <a:bodyPr>
            <a:normAutofit/>
          </a:bodyPr>
          <a:lstStyle/>
          <a:p>
            <a:pPr marL="0" indent="0">
              <a:buNone/>
              <a:defRPr sz="2800">
                <a:solidFill>
                  <a:schemeClr val="accent6"/>
                </a:solidFill>
              </a:defRPr>
            </a:pPr>
            <a:r>
              <a:rPr lang="en-US" b="1" dirty="0" smtClean="0">
                <a:solidFill>
                  <a:schemeClr val="accent5">
                    <a:lumMod val="50000"/>
                  </a:schemeClr>
                </a:solidFill>
              </a:rPr>
              <a:t>GLS</a:t>
            </a:r>
            <a:r>
              <a:rPr lang="en-US" dirty="0" smtClean="0">
                <a:solidFill>
                  <a:schemeClr val="accent5">
                    <a:lumMod val="50000"/>
                  </a:schemeClr>
                </a:solidFill>
              </a:rPr>
              <a:t> – </a:t>
            </a:r>
            <a:r>
              <a:rPr lang="en-US" b="1" dirty="0" smtClean="0">
                <a:solidFill>
                  <a:schemeClr val="accent5">
                    <a:lumMod val="50000"/>
                  </a:schemeClr>
                </a:solidFill>
              </a:rPr>
              <a:t>Global Longitudinal Strain </a:t>
            </a:r>
          </a:p>
          <a:p>
            <a:pPr>
              <a:buFont typeface="Arial" panose="020B0604020202020204" pitchFamily="34" charset="0"/>
              <a:buChar char="•"/>
              <a:defRPr sz="2800">
                <a:solidFill>
                  <a:schemeClr val="accent6"/>
                </a:solidFill>
              </a:defRPr>
            </a:pPr>
            <a:r>
              <a:rPr lang="en-US" dirty="0" smtClean="0">
                <a:solidFill>
                  <a:schemeClr val="accent5">
                    <a:lumMod val="50000"/>
                  </a:schemeClr>
                </a:solidFill>
              </a:rPr>
              <a:t>-18-20 - </a:t>
            </a:r>
            <a:r>
              <a:rPr lang="en-US" dirty="0">
                <a:solidFill>
                  <a:schemeClr val="accent5">
                    <a:lumMod val="50000"/>
                  </a:schemeClr>
                </a:solidFill>
              </a:rPr>
              <a:t>Normal</a:t>
            </a:r>
            <a:endParaRPr lang="en-US" dirty="0" smtClean="0">
              <a:solidFill>
                <a:schemeClr val="accent5">
                  <a:lumMod val="50000"/>
                </a:schemeClr>
              </a:solidFill>
            </a:endParaRPr>
          </a:p>
          <a:p>
            <a:pPr>
              <a:buFont typeface="Arial" panose="020B0604020202020204" pitchFamily="34" charset="0"/>
              <a:buChar char="•"/>
              <a:defRPr sz="2800">
                <a:solidFill>
                  <a:schemeClr val="accent6"/>
                </a:solidFill>
              </a:defRPr>
            </a:pPr>
            <a:r>
              <a:rPr lang="en-US" dirty="0" smtClean="0">
                <a:solidFill>
                  <a:schemeClr val="accent5">
                    <a:lumMod val="50000"/>
                  </a:schemeClr>
                </a:solidFill>
              </a:rPr>
              <a:t>&lt; - 15   - Significant</a:t>
            </a:r>
          </a:p>
          <a:p>
            <a:pPr>
              <a:buFont typeface="Arial" panose="020B0604020202020204" pitchFamily="34" charset="0"/>
              <a:buChar char="•"/>
              <a:defRPr sz="2800">
                <a:solidFill>
                  <a:schemeClr val="accent6"/>
                </a:solidFill>
              </a:defRPr>
            </a:pPr>
            <a:endParaRPr lang="en-US" dirty="0" smtClean="0">
              <a:solidFill>
                <a:schemeClr val="accent5">
                  <a:lumMod val="50000"/>
                </a:schemeClr>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sp>
        <p:nvSpPr>
          <p:cNvPr id="2" name="Rectangle 1"/>
          <p:cNvSpPr/>
          <p:nvPr/>
        </p:nvSpPr>
        <p:spPr>
          <a:xfrm>
            <a:off x="1152658" y="4029785"/>
            <a:ext cx="8987629" cy="1569660"/>
          </a:xfrm>
          <a:prstGeom prst="rect">
            <a:avLst/>
          </a:prstGeom>
        </p:spPr>
        <p:txBody>
          <a:bodyPr wrap="square">
            <a:spAutoFit/>
          </a:bodyPr>
          <a:lstStyle/>
          <a:p>
            <a:pPr marL="285750" indent="-285750">
              <a:buFont typeface="Arial" panose="020B0604020202020204" pitchFamily="34" charset="0"/>
              <a:buChar char="•"/>
            </a:pPr>
            <a:r>
              <a:rPr lang="en-US" sz="2400" dirty="0" smtClean="0"/>
              <a:t>GLS more reliable in regurgitate valves</a:t>
            </a:r>
          </a:p>
          <a:p>
            <a:pPr marL="285750" indent="-285750">
              <a:buFont typeface="Arial" panose="020B0604020202020204" pitchFamily="34" charset="0"/>
              <a:buChar char="•"/>
            </a:pPr>
            <a:r>
              <a:rPr lang="en-US" sz="2400" dirty="0" smtClean="0"/>
              <a:t>Early </a:t>
            </a:r>
            <a:r>
              <a:rPr lang="en-US" sz="2400" dirty="0" err="1" smtClean="0"/>
              <a:t>dysfuction</a:t>
            </a:r>
            <a:endParaRPr lang="en-US" sz="2400" dirty="0" smtClean="0"/>
          </a:p>
          <a:p>
            <a:pPr marL="285750" indent="-285750">
              <a:buFont typeface="Arial" panose="020B0604020202020204" pitchFamily="34" charset="0"/>
              <a:buChar char="•"/>
            </a:pPr>
            <a:r>
              <a:rPr lang="en-US" sz="2400" b="1" dirty="0" smtClean="0">
                <a:solidFill>
                  <a:srgbClr val="00B0F0"/>
                </a:solidFill>
              </a:rPr>
              <a:t>-20-15</a:t>
            </a:r>
            <a:endParaRPr lang="en-US" sz="2400" b="1" dirty="0">
              <a:solidFill>
                <a:srgbClr val="00B0F0"/>
              </a:solidFill>
            </a:endParaRPr>
          </a:p>
          <a:p>
            <a:endParaRPr lang="en-US" sz="2400" dirty="0"/>
          </a:p>
        </p:txBody>
      </p:sp>
      <p:pic>
        <p:nvPicPr>
          <p:cNvPr id="4" name="Picture 3"/>
          <p:cNvPicPr>
            <a:picLocks noChangeAspect="1"/>
          </p:cNvPicPr>
          <p:nvPr/>
        </p:nvPicPr>
        <p:blipFill>
          <a:blip r:embed="rId4"/>
          <a:stretch>
            <a:fillRect/>
          </a:stretch>
        </p:blipFill>
        <p:spPr>
          <a:xfrm>
            <a:off x="7423" y="4126550"/>
            <a:ext cx="1145235" cy="1340653"/>
          </a:xfrm>
          <a:prstGeom prst="rect">
            <a:avLst/>
          </a:prstGeom>
        </p:spPr>
      </p:pic>
    </p:spTree>
    <p:extLst>
      <p:ext uri="{BB962C8B-B14F-4D97-AF65-F5344CB8AC3E}">
        <p14:creationId xmlns:p14="http://schemas.microsoft.com/office/powerpoint/2010/main" xmlns="" val="25673528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p:cNvSpPr>
          <p:nvPr>
            <p:ph type="title"/>
          </p:nvPr>
        </p:nvSpPr>
        <p:spPr>
          <a:prstGeom prst="rect">
            <a:avLst/>
          </a:prstGeom>
        </p:spPr>
        <p:txBody>
          <a:bodyPr/>
          <a:lstStyle/>
          <a:p>
            <a:pPr algn="ctr" defTabSz="886968">
              <a:lnSpc>
                <a:spcPct val="90000"/>
              </a:lnSpc>
              <a:defRPr sz="4850">
                <a:solidFill>
                  <a:srgbClr val="1F43C9"/>
                </a:solidFill>
                <a:latin typeface="Calibri Light"/>
                <a:ea typeface="Calibri Light"/>
                <a:cs typeface="Calibri Light"/>
                <a:sym typeface="Calibri Light"/>
              </a:defRPr>
            </a:pPr>
            <a:r>
              <a:t>Pre Operative Investigations</a:t>
            </a:r>
          </a:p>
          <a:p>
            <a:pPr algn="ctr" defTabSz="886968">
              <a:lnSpc>
                <a:spcPct val="90000"/>
              </a:lnSpc>
              <a:defRPr sz="4850">
                <a:solidFill>
                  <a:srgbClr val="1F43C9"/>
                </a:solidFill>
                <a:latin typeface="Calibri Light"/>
                <a:ea typeface="Calibri Light"/>
                <a:cs typeface="Calibri Light"/>
                <a:sym typeface="Calibri Light"/>
              </a:defRPr>
            </a:pPr>
            <a:r>
              <a:t>ECG &amp; ECHO</a:t>
            </a:r>
          </a:p>
        </p:txBody>
      </p:sp>
      <p:sp>
        <p:nvSpPr>
          <p:cNvPr id="453" name="Shape 453"/>
          <p:cNvSpPr>
            <a:spLocks noGrp="1"/>
          </p:cNvSpPr>
          <p:nvPr>
            <p:ph type="body" sz="half" idx="1"/>
          </p:nvPr>
        </p:nvSpPr>
        <p:spPr>
          <a:xfrm>
            <a:off x="1295399" y="3235174"/>
            <a:ext cx="9601200" cy="2545938"/>
          </a:xfrm>
          <a:prstGeom prst="rect">
            <a:avLst/>
          </a:prstGeom>
        </p:spPr>
        <p:txBody>
          <a:bodyPr/>
          <a:lstStyle/>
          <a:p>
            <a:pPr marL="0" indent="0" algn="ctr">
              <a:lnSpc>
                <a:spcPct val="112000"/>
              </a:lnSpc>
              <a:spcBef>
                <a:spcPts val="0"/>
              </a:spcBef>
              <a:buSzTx/>
              <a:buFontTx/>
              <a:buNone/>
              <a:defRPr sz="2800">
                <a:solidFill>
                  <a:srgbClr val="000000"/>
                </a:solidFill>
              </a:defRPr>
            </a:pPr>
            <a:r>
              <a:t>What To Look For Preop ECG?</a:t>
            </a:r>
          </a:p>
          <a:p>
            <a:pPr marL="0" indent="0" algn="ctr">
              <a:lnSpc>
                <a:spcPct val="112000"/>
              </a:lnSpc>
              <a:spcBef>
                <a:spcPts val="0"/>
              </a:spcBef>
              <a:buSzTx/>
              <a:buFontTx/>
              <a:buNone/>
              <a:defRPr sz="2800">
                <a:solidFill>
                  <a:srgbClr val="000000"/>
                </a:solidFill>
              </a:defRPr>
            </a:pPr>
            <a:r>
              <a:t>Interpretation Of Echo </a:t>
            </a:r>
          </a:p>
          <a:p>
            <a:pPr marL="0" indent="0" algn="ctr">
              <a:lnSpc>
                <a:spcPct val="112000"/>
              </a:lnSpc>
              <a:spcBef>
                <a:spcPts val="0"/>
              </a:spcBef>
              <a:buSzTx/>
              <a:buFontTx/>
              <a:buNone/>
              <a:defRPr sz="2800">
                <a:solidFill>
                  <a:srgbClr val="000000"/>
                </a:solidFill>
              </a:defRPr>
            </a:pPr>
            <a:r>
              <a:t>– Which Numbers Matter?</a:t>
            </a:r>
          </a:p>
          <a:p>
            <a:pPr marL="0" indent="0" algn="ctr">
              <a:lnSpc>
                <a:spcPct val="112000"/>
              </a:lnSpc>
              <a:spcBef>
                <a:spcPts val="0"/>
              </a:spcBef>
              <a:buSzTx/>
              <a:buFontTx/>
              <a:buNone/>
              <a:defRPr sz="2800">
                <a:solidFill>
                  <a:srgbClr val="000000"/>
                </a:solidFill>
              </a:defRPr>
            </a:pPr>
            <a:r>
              <a:t>  What Do They Mean?</a:t>
            </a:r>
          </a:p>
        </p:txBody>
      </p:sp>
      <p:pic>
        <p:nvPicPr>
          <p:cNvPr id="454" name="image2.png" descr="image4.png"/>
          <p:cNvPicPr>
            <a:picLocks noChangeAspect="1"/>
          </p:cNvPicPr>
          <p:nvPr/>
        </p:nvPicPr>
        <p:blipFill>
          <a:blip r:embed="rId2">
            <a:extLst/>
          </a:blip>
          <a:stretch>
            <a:fillRect/>
          </a:stretch>
        </p:blipFill>
        <p:spPr>
          <a:xfrm>
            <a:off x="11337251" y="5814317"/>
            <a:ext cx="652010" cy="942451"/>
          </a:xfrm>
          <a:prstGeom prst="rect">
            <a:avLst/>
          </a:prstGeom>
          <a:ln w="12700">
            <a:miter lim="400000"/>
          </a:ln>
        </p:spPr>
      </p:pic>
      <p:pic>
        <p:nvPicPr>
          <p:cNvPr id="3" name="Picture 2"/>
          <p:cNvPicPr>
            <a:picLocks noChangeAspect="1"/>
          </p:cNvPicPr>
          <p:nvPr/>
        </p:nvPicPr>
        <p:blipFill>
          <a:blip r:embed="rId3"/>
          <a:stretch>
            <a:fillRect/>
          </a:stretch>
        </p:blipFill>
        <p:spPr>
          <a:xfrm>
            <a:off x="1569321" y="2427932"/>
            <a:ext cx="9205758" cy="91448"/>
          </a:xfrm>
          <a:prstGeom prst="rect">
            <a:avLst/>
          </a:prstGeom>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LV Systolic Function Assessment</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1152659" y="1773935"/>
            <a:ext cx="9601200" cy="2033790"/>
          </a:xfrm>
          <a:prstGeom prst="rect">
            <a:avLst/>
          </a:prstGeom>
        </p:spPr>
        <p:txBody>
          <a:bodyPr>
            <a:normAutofit fontScale="70000" lnSpcReduction="20000"/>
          </a:bodyPr>
          <a:lstStyle/>
          <a:p>
            <a:pPr marL="0" indent="0">
              <a:buNone/>
              <a:defRPr sz="2800">
                <a:solidFill>
                  <a:schemeClr val="accent6"/>
                </a:solidFill>
              </a:defRPr>
            </a:pPr>
            <a:r>
              <a:rPr lang="en-US" b="1" dirty="0">
                <a:solidFill>
                  <a:schemeClr val="accent5">
                    <a:lumMod val="50000"/>
                  </a:schemeClr>
                </a:solidFill>
              </a:rPr>
              <a:t>MAPSE –  Mitral Annular Plane Systolic Excursion </a:t>
            </a:r>
          </a:p>
          <a:p>
            <a:pPr>
              <a:buFont typeface="Arial" panose="020B0604020202020204" pitchFamily="34" charset="0"/>
              <a:buChar char="•"/>
              <a:defRPr sz="2800">
                <a:solidFill>
                  <a:schemeClr val="accent6"/>
                </a:solidFill>
              </a:defRPr>
            </a:pPr>
            <a:r>
              <a:rPr lang="en-US" dirty="0">
                <a:solidFill>
                  <a:schemeClr val="accent5">
                    <a:lumMod val="50000"/>
                  </a:schemeClr>
                </a:solidFill>
              </a:rPr>
              <a:t>12 to 15 mm – Normal</a:t>
            </a:r>
          </a:p>
          <a:p>
            <a:pPr>
              <a:buFont typeface="Arial" panose="020B0604020202020204" pitchFamily="34" charset="0"/>
              <a:buChar char="•"/>
              <a:defRPr sz="2800">
                <a:solidFill>
                  <a:schemeClr val="accent6"/>
                </a:solidFill>
              </a:defRPr>
            </a:pPr>
            <a:r>
              <a:rPr lang="en-US" dirty="0">
                <a:solidFill>
                  <a:schemeClr val="accent5">
                    <a:lumMod val="50000"/>
                  </a:schemeClr>
                </a:solidFill>
              </a:rPr>
              <a:t>&lt; 8 - Significant</a:t>
            </a:r>
          </a:p>
          <a:p>
            <a:pPr marL="0" indent="0">
              <a:buNone/>
              <a:defRPr sz="2800">
                <a:solidFill>
                  <a:schemeClr val="accent6"/>
                </a:solidFill>
              </a:defRPr>
            </a:pPr>
            <a:r>
              <a:rPr lang="en-US" b="1" dirty="0" smtClean="0">
                <a:solidFill>
                  <a:schemeClr val="accent5">
                    <a:lumMod val="50000"/>
                  </a:schemeClr>
                </a:solidFill>
              </a:rPr>
              <a:t>TAPSE</a:t>
            </a:r>
            <a:r>
              <a:rPr lang="en-US" dirty="0" smtClean="0">
                <a:solidFill>
                  <a:schemeClr val="accent5">
                    <a:lumMod val="50000"/>
                  </a:schemeClr>
                </a:solidFill>
              </a:rPr>
              <a:t> – </a:t>
            </a:r>
            <a:r>
              <a:rPr lang="en-US" b="1" dirty="0" smtClean="0">
                <a:solidFill>
                  <a:schemeClr val="accent5">
                    <a:lumMod val="50000"/>
                  </a:schemeClr>
                </a:solidFill>
              </a:rPr>
              <a:t> Tricuspid Annular Plane Systolic Excursion for RV Function  </a:t>
            </a:r>
          </a:p>
          <a:p>
            <a:pPr>
              <a:buFont typeface="Arial" panose="020B0604020202020204" pitchFamily="34" charset="0"/>
              <a:buChar char="•"/>
              <a:defRPr sz="2800">
                <a:solidFill>
                  <a:schemeClr val="accent6"/>
                </a:solidFill>
              </a:defRPr>
            </a:pPr>
            <a:r>
              <a:rPr lang="en-US" dirty="0" smtClean="0">
                <a:solidFill>
                  <a:schemeClr val="accent5">
                    <a:lumMod val="50000"/>
                  </a:schemeClr>
                </a:solidFill>
              </a:rPr>
              <a:t>15 </a:t>
            </a:r>
            <a:r>
              <a:rPr lang="en-US" dirty="0">
                <a:solidFill>
                  <a:schemeClr val="accent5">
                    <a:lumMod val="50000"/>
                  </a:schemeClr>
                </a:solidFill>
              </a:rPr>
              <a:t>to 25 </a:t>
            </a:r>
            <a:r>
              <a:rPr lang="en-US" dirty="0" smtClean="0">
                <a:solidFill>
                  <a:schemeClr val="accent5">
                    <a:lumMod val="50000"/>
                  </a:schemeClr>
                </a:solidFill>
              </a:rPr>
              <a:t>mm - </a:t>
            </a:r>
            <a:r>
              <a:rPr lang="en-US" dirty="0">
                <a:solidFill>
                  <a:schemeClr val="accent5">
                    <a:lumMod val="50000"/>
                  </a:schemeClr>
                </a:solidFill>
              </a:rPr>
              <a:t>Normal</a:t>
            </a:r>
            <a:endParaRPr lang="en-US" dirty="0" smtClean="0">
              <a:solidFill>
                <a:schemeClr val="accent5">
                  <a:lumMod val="50000"/>
                </a:schemeClr>
              </a:solidFill>
            </a:endParaRPr>
          </a:p>
          <a:p>
            <a:pPr>
              <a:buFont typeface="Arial" panose="020B0604020202020204" pitchFamily="34" charset="0"/>
              <a:buChar char="•"/>
              <a:defRPr sz="2800">
                <a:solidFill>
                  <a:schemeClr val="accent6"/>
                </a:solidFill>
              </a:defRPr>
            </a:pPr>
            <a:r>
              <a:rPr lang="en-US" dirty="0" smtClean="0">
                <a:solidFill>
                  <a:schemeClr val="accent5">
                    <a:lumMod val="50000"/>
                  </a:schemeClr>
                </a:solidFill>
              </a:rPr>
              <a:t>&lt; 10  - Significant</a:t>
            </a:r>
          </a:p>
          <a:p>
            <a:pPr>
              <a:buFont typeface="Arial" panose="020B0604020202020204" pitchFamily="34" charset="0"/>
              <a:buChar char="•"/>
              <a:defRPr sz="2800">
                <a:solidFill>
                  <a:schemeClr val="accent6"/>
                </a:solidFill>
              </a:defRPr>
            </a:pPr>
            <a:endParaRPr lang="en-US" dirty="0" smtClean="0">
              <a:solidFill>
                <a:schemeClr val="accent5">
                  <a:lumMod val="50000"/>
                </a:schemeClr>
              </a:solidFill>
            </a:endParaRPr>
          </a:p>
          <a:p>
            <a:pPr>
              <a:buFont typeface="Arial" panose="020B0604020202020204" pitchFamily="34" charset="0"/>
              <a:buChar char="•"/>
              <a:defRPr sz="2800">
                <a:solidFill>
                  <a:schemeClr val="accent6"/>
                </a:solidFill>
              </a:defRPr>
            </a:pPr>
            <a:endParaRPr lang="en-US" dirty="0" smtClean="0">
              <a:solidFill>
                <a:schemeClr val="accent5">
                  <a:lumMod val="50000"/>
                </a:schemeClr>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sp>
        <p:nvSpPr>
          <p:cNvPr id="2" name="Rectangle 1"/>
          <p:cNvSpPr/>
          <p:nvPr/>
        </p:nvSpPr>
        <p:spPr>
          <a:xfrm>
            <a:off x="1152658" y="4029785"/>
            <a:ext cx="8509957" cy="1938992"/>
          </a:xfrm>
          <a:prstGeom prst="rect">
            <a:avLst/>
          </a:prstGeom>
        </p:spPr>
        <p:txBody>
          <a:bodyPr wrap="square">
            <a:spAutoFit/>
          </a:bodyPr>
          <a:lstStyle/>
          <a:p>
            <a:pPr marL="285750" indent="-285750">
              <a:buFont typeface="Arial" panose="020B0604020202020204" pitchFamily="34" charset="0"/>
              <a:buChar char="•"/>
            </a:pPr>
            <a:r>
              <a:rPr lang="en-US" sz="2400" dirty="0" smtClean="0"/>
              <a:t>MAPSE  </a:t>
            </a:r>
            <a:r>
              <a:rPr lang="en-US" sz="2400" dirty="0"/>
              <a:t>a sensitive early marker of LV systolic dysfunction in </a:t>
            </a:r>
            <a:r>
              <a:rPr lang="en-US" sz="2400" dirty="0" smtClean="0"/>
              <a:t>HT </a:t>
            </a:r>
            <a:r>
              <a:rPr lang="en-US" sz="2400" dirty="0"/>
              <a:t>with normal </a:t>
            </a:r>
            <a:r>
              <a:rPr lang="en-US" sz="2400" dirty="0" smtClean="0"/>
              <a:t>EF</a:t>
            </a:r>
          </a:p>
          <a:p>
            <a:pPr marL="285750" indent="-285750">
              <a:buFont typeface="Arial" panose="020B0604020202020204" pitchFamily="34" charset="0"/>
              <a:buChar char="•"/>
            </a:pPr>
            <a:r>
              <a:rPr lang="en-US" sz="2400" dirty="0"/>
              <a:t>&lt;8 mm was associated with a depressed LV EF (&lt;50%) </a:t>
            </a:r>
            <a:endParaRPr lang="en-US" sz="2400" dirty="0" smtClean="0"/>
          </a:p>
          <a:p>
            <a:pPr marL="285750" indent="-285750">
              <a:buFont typeface="Arial" panose="020B0604020202020204" pitchFamily="34" charset="0"/>
              <a:buChar char="•"/>
            </a:pPr>
            <a:r>
              <a:rPr lang="en-US" sz="2400" b="1" dirty="0" smtClean="0">
                <a:solidFill>
                  <a:srgbClr val="00B0F0"/>
                </a:solidFill>
              </a:rPr>
              <a:t>15-8</a:t>
            </a:r>
            <a:endParaRPr lang="en-US" sz="2400" b="1" dirty="0">
              <a:solidFill>
                <a:srgbClr val="00B0F0"/>
              </a:solidFill>
            </a:endParaRPr>
          </a:p>
          <a:p>
            <a:endParaRPr lang="en-US" sz="2400" dirty="0"/>
          </a:p>
        </p:txBody>
      </p:sp>
      <p:pic>
        <p:nvPicPr>
          <p:cNvPr id="4" name="Picture 3"/>
          <p:cNvPicPr>
            <a:picLocks noChangeAspect="1"/>
          </p:cNvPicPr>
          <p:nvPr/>
        </p:nvPicPr>
        <p:blipFill>
          <a:blip r:embed="rId4"/>
          <a:stretch>
            <a:fillRect/>
          </a:stretch>
        </p:blipFill>
        <p:spPr>
          <a:xfrm>
            <a:off x="7423" y="4126550"/>
            <a:ext cx="1145235" cy="1340653"/>
          </a:xfrm>
          <a:prstGeom prst="rect">
            <a:avLst/>
          </a:prstGeom>
        </p:spPr>
      </p:pic>
    </p:spTree>
    <p:extLst>
      <p:ext uri="{BB962C8B-B14F-4D97-AF65-F5344CB8AC3E}">
        <p14:creationId xmlns:p14="http://schemas.microsoft.com/office/powerpoint/2010/main" xmlns="" val="38395247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LV Systolic Function Assessment</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1152659" y="1773935"/>
            <a:ext cx="9601200" cy="2033790"/>
          </a:xfrm>
          <a:prstGeom prst="rect">
            <a:avLst/>
          </a:prstGeom>
        </p:spPr>
        <p:txBody>
          <a:bodyPr>
            <a:normAutofit fontScale="92500" lnSpcReduction="20000"/>
          </a:bodyPr>
          <a:lstStyle/>
          <a:p>
            <a:pPr marL="0" indent="0">
              <a:buNone/>
              <a:defRPr sz="2800">
                <a:solidFill>
                  <a:schemeClr val="accent6"/>
                </a:solidFill>
              </a:defRPr>
            </a:pPr>
            <a:r>
              <a:rPr lang="en-US" b="1" dirty="0" smtClean="0">
                <a:solidFill>
                  <a:schemeClr val="accent5">
                    <a:lumMod val="50000"/>
                  </a:schemeClr>
                </a:solidFill>
              </a:rPr>
              <a:t>FS - Fractional Shortening </a:t>
            </a:r>
            <a:endParaRPr lang="en-US" b="1" dirty="0">
              <a:solidFill>
                <a:schemeClr val="accent5">
                  <a:lumMod val="50000"/>
                </a:schemeClr>
              </a:solidFill>
            </a:endParaRPr>
          </a:p>
          <a:p>
            <a:pPr>
              <a:buFont typeface="Arial" panose="020B0604020202020204" pitchFamily="34" charset="0"/>
              <a:buChar char="•"/>
              <a:defRPr sz="2800">
                <a:solidFill>
                  <a:schemeClr val="accent6"/>
                </a:solidFill>
              </a:defRPr>
            </a:pPr>
            <a:r>
              <a:rPr lang="en-US" dirty="0" smtClean="0">
                <a:solidFill>
                  <a:schemeClr val="accent5">
                    <a:lumMod val="50000"/>
                  </a:schemeClr>
                </a:solidFill>
              </a:rPr>
              <a:t>25–45% Normal</a:t>
            </a:r>
          </a:p>
          <a:p>
            <a:pPr>
              <a:buFont typeface="Arial" panose="020B0604020202020204" pitchFamily="34" charset="0"/>
              <a:buChar char="•"/>
              <a:defRPr sz="2800">
                <a:solidFill>
                  <a:schemeClr val="accent6"/>
                </a:solidFill>
              </a:defRPr>
            </a:pPr>
            <a:r>
              <a:rPr lang="en-US" dirty="0" smtClean="0">
                <a:solidFill>
                  <a:schemeClr val="accent5">
                    <a:lumMod val="50000"/>
                  </a:schemeClr>
                </a:solidFill>
              </a:rPr>
              <a:t>20–25% Mild </a:t>
            </a:r>
          </a:p>
          <a:p>
            <a:pPr>
              <a:buFont typeface="Arial" panose="020B0604020202020204" pitchFamily="34" charset="0"/>
              <a:buChar char="•"/>
              <a:defRPr sz="2800">
                <a:solidFill>
                  <a:schemeClr val="accent6"/>
                </a:solidFill>
              </a:defRPr>
            </a:pPr>
            <a:r>
              <a:rPr lang="en-US" dirty="0" smtClean="0">
                <a:solidFill>
                  <a:schemeClr val="accent5">
                    <a:lumMod val="50000"/>
                  </a:schemeClr>
                </a:solidFill>
              </a:rPr>
              <a:t>15–20% Moderate </a:t>
            </a:r>
          </a:p>
          <a:p>
            <a:pPr>
              <a:buFont typeface="Arial" panose="020B0604020202020204" pitchFamily="34" charset="0"/>
              <a:buChar char="•"/>
              <a:defRPr sz="2800">
                <a:solidFill>
                  <a:schemeClr val="accent6"/>
                </a:solidFill>
              </a:defRPr>
            </a:pPr>
            <a:r>
              <a:rPr lang="en-US" dirty="0" smtClean="0">
                <a:solidFill>
                  <a:schemeClr val="accent5">
                    <a:lumMod val="50000"/>
                  </a:schemeClr>
                </a:solidFill>
              </a:rPr>
              <a:t>&lt;</a:t>
            </a:r>
            <a:r>
              <a:rPr lang="en-US" dirty="0">
                <a:solidFill>
                  <a:schemeClr val="accent5">
                    <a:lumMod val="50000"/>
                  </a:schemeClr>
                </a:solidFill>
              </a:rPr>
              <a:t>15</a:t>
            </a:r>
            <a:r>
              <a:rPr lang="en-US" dirty="0" smtClean="0">
                <a:solidFill>
                  <a:schemeClr val="accent5">
                    <a:lumMod val="50000"/>
                  </a:schemeClr>
                </a:solidFill>
              </a:rPr>
              <a:t>% severe </a:t>
            </a:r>
          </a:p>
          <a:p>
            <a:pPr>
              <a:buFont typeface="Arial" panose="020B0604020202020204" pitchFamily="34" charset="0"/>
              <a:buChar char="•"/>
              <a:defRPr sz="2800">
                <a:solidFill>
                  <a:schemeClr val="accent6"/>
                </a:solidFill>
              </a:defRPr>
            </a:pPr>
            <a:endParaRPr lang="en-US" dirty="0" smtClean="0">
              <a:solidFill>
                <a:schemeClr val="accent5">
                  <a:lumMod val="50000"/>
                </a:schemeClr>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sp>
        <p:nvSpPr>
          <p:cNvPr id="2" name="Rectangle 1"/>
          <p:cNvSpPr/>
          <p:nvPr/>
        </p:nvSpPr>
        <p:spPr>
          <a:xfrm>
            <a:off x="1152658" y="4029785"/>
            <a:ext cx="8509957" cy="1569660"/>
          </a:xfrm>
          <a:prstGeom prst="rect">
            <a:avLst/>
          </a:prstGeom>
        </p:spPr>
        <p:txBody>
          <a:bodyPr wrap="square">
            <a:spAutoFit/>
          </a:bodyPr>
          <a:lstStyle/>
          <a:p>
            <a:pPr marL="285750" indent="-285750">
              <a:buFont typeface="Arial" panose="020B0604020202020204" pitchFamily="34" charset="0"/>
              <a:buChar char="•"/>
            </a:pPr>
            <a:r>
              <a:rPr lang="en-US" sz="2400" dirty="0" smtClean="0"/>
              <a:t>Fractional </a:t>
            </a:r>
            <a:r>
              <a:rPr lang="en-US" sz="2400" dirty="0"/>
              <a:t>shortening (FS) is widely used to assess </a:t>
            </a:r>
            <a:r>
              <a:rPr lang="en-US" sz="2400" dirty="0" smtClean="0"/>
              <a:t>LV dysfunction </a:t>
            </a:r>
          </a:p>
          <a:p>
            <a:pPr marL="285750" indent="-285750">
              <a:buFont typeface="Arial" panose="020B0604020202020204" pitchFamily="34" charset="0"/>
              <a:buChar char="•"/>
            </a:pPr>
            <a:r>
              <a:rPr lang="en-US" sz="2400" dirty="0" smtClean="0"/>
              <a:t>Calculated EF – FS x 2  </a:t>
            </a:r>
          </a:p>
          <a:p>
            <a:pPr marL="285750" indent="-285750">
              <a:buFont typeface="Arial" panose="020B0604020202020204" pitchFamily="34" charset="0"/>
              <a:buChar char="•"/>
            </a:pPr>
            <a:r>
              <a:rPr lang="en-US" sz="2400" b="1" dirty="0" smtClean="0">
                <a:solidFill>
                  <a:srgbClr val="00B0F0"/>
                </a:solidFill>
              </a:rPr>
              <a:t>15</a:t>
            </a:r>
            <a:endParaRPr lang="en-US" sz="2400" b="1" dirty="0">
              <a:solidFill>
                <a:srgbClr val="00B0F0"/>
              </a:solidFill>
            </a:endParaRPr>
          </a:p>
          <a:p>
            <a:endParaRPr lang="en-US" sz="2400" dirty="0"/>
          </a:p>
        </p:txBody>
      </p:sp>
      <p:pic>
        <p:nvPicPr>
          <p:cNvPr id="4" name="Picture 3"/>
          <p:cNvPicPr>
            <a:picLocks noChangeAspect="1"/>
          </p:cNvPicPr>
          <p:nvPr/>
        </p:nvPicPr>
        <p:blipFill>
          <a:blip r:embed="rId4"/>
          <a:stretch>
            <a:fillRect/>
          </a:stretch>
        </p:blipFill>
        <p:spPr>
          <a:xfrm>
            <a:off x="7423" y="4126550"/>
            <a:ext cx="1145235" cy="1340653"/>
          </a:xfrm>
          <a:prstGeom prst="rect">
            <a:avLst/>
          </a:prstGeom>
        </p:spPr>
      </p:pic>
    </p:spTree>
    <p:extLst>
      <p:ext uri="{BB962C8B-B14F-4D97-AF65-F5344CB8AC3E}">
        <p14:creationId xmlns:p14="http://schemas.microsoft.com/office/powerpoint/2010/main" xmlns="" val="35656513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LV Systolic Function Assessment</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1152659" y="1773935"/>
            <a:ext cx="9601200" cy="2033790"/>
          </a:xfrm>
          <a:prstGeom prst="rect">
            <a:avLst/>
          </a:prstGeom>
        </p:spPr>
        <p:txBody>
          <a:bodyPr>
            <a:normAutofit/>
          </a:bodyPr>
          <a:lstStyle/>
          <a:p>
            <a:pPr marL="0" indent="0">
              <a:buNone/>
              <a:defRPr sz="2800">
                <a:solidFill>
                  <a:schemeClr val="accent6"/>
                </a:solidFill>
              </a:defRPr>
            </a:pPr>
            <a:r>
              <a:rPr lang="en-US" b="1" dirty="0" smtClean="0">
                <a:solidFill>
                  <a:schemeClr val="accent5">
                    <a:lumMod val="50000"/>
                  </a:schemeClr>
                </a:solidFill>
              </a:rPr>
              <a:t>Chamber Hypertrophy </a:t>
            </a:r>
            <a:endParaRPr lang="en-US" b="1" dirty="0">
              <a:solidFill>
                <a:schemeClr val="accent5">
                  <a:lumMod val="50000"/>
                </a:schemeClr>
              </a:solidFill>
            </a:endParaRPr>
          </a:p>
          <a:p>
            <a:pPr>
              <a:buFont typeface="Arial" panose="020B0604020202020204" pitchFamily="34" charset="0"/>
              <a:buChar char="•"/>
              <a:defRPr sz="2800">
                <a:solidFill>
                  <a:schemeClr val="accent6"/>
                </a:solidFill>
              </a:defRPr>
            </a:pPr>
            <a:r>
              <a:rPr lang="en-US" dirty="0" smtClean="0">
                <a:solidFill>
                  <a:schemeClr val="accent5">
                    <a:lumMod val="50000"/>
                  </a:schemeClr>
                </a:solidFill>
              </a:rPr>
              <a:t>10mm-Normal LV thickness</a:t>
            </a:r>
          </a:p>
          <a:p>
            <a:pPr>
              <a:buFont typeface="Arial" panose="020B0604020202020204" pitchFamily="34" charset="0"/>
              <a:buChar char="•"/>
              <a:defRPr sz="2800">
                <a:solidFill>
                  <a:schemeClr val="accent6"/>
                </a:solidFill>
              </a:defRPr>
            </a:pPr>
            <a:r>
              <a:rPr lang="en-US" dirty="0" smtClean="0">
                <a:solidFill>
                  <a:schemeClr val="accent5">
                    <a:lumMod val="50000"/>
                  </a:schemeClr>
                </a:solidFill>
              </a:rPr>
              <a:t>&gt;12mm – hypertrophied </a:t>
            </a:r>
          </a:p>
          <a:p>
            <a:pPr>
              <a:buFont typeface="Arial" panose="020B0604020202020204" pitchFamily="34" charset="0"/>
              <a:buChar char="•"/>
              <a:defRPr sz="2800">
                <a:solidFill>
                  <a:schemeClr val="accent6"/>
                </a:solidFill>
              </a:defRPr>
            </a:pPr>
            <a:r>
              <a:rPr lang="en-US" dirty="0" smtClean="0">
                <a:solidFill>
                  <a:schemeClr val="accent5">
                    <a:lumMod val="50000"/>
                  </a:schemeClr>
                </a:solidFill>
              </a:rPr>
              <a:t>&lt;5 mm – thinning /scar </a:t>
            </a:r>
          </a:p>
          <a:p>
            <a:pPr>
              <a:buFont typeface="Arial" panose="020B0604020202020204" pitchFamily="34" charset="0"/>
              <a:buChar char="•"/>
              <a:defRPr sz="2800">
                <a:solidFill>
                  <a:schemeClr val="accent6"/>
                </a:solidFill>
              </a:defRPr>
            </a:pPr>
            <a:endParaRPr lang="en-US" dirty="0" smtClean="0">
              <a:solidFill>
                <a:schemeClr val="accent5">
                  <a:lumMod val="50000"/>
                </a:schemeClr>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sp>
        <p:nvSpPr>
          <p:cNvPr id="2" name="Rectangle 1"/>
          <p:cNvSpPr/>
          <p:nvPr/>
        </p:nvSpPr>
        <p:spPr>
          <a:xfrm>
            <a:off x="1186100" y="4381377"/>
            <a:ext cx="8509957" cy="830997"/>
          </a:xfrm>
          <a:prstGeom prst="rect">
            <a:avLst/>
          </a:prstGeom>
        </p:spPr>
        <p:txBody>
          <a:bodyPr wrap="square">
            <a:spAutoFit/>
          </a:bodyPr>
          <a:lstStyle/>
          <a:p>
            <a:pPr marL="285750" indent="-285750">
              <a:buFont typeface="Arial" panose="020B0604020202020204" pitchFamily="34" charset="0"/>
              <a:buChar char="•"/>
            </a:pPr>
            <a:r>
              <a:rPr lang="en-US" sz="2400" b="1" dirty="0" smtClean="0">
                <a:solidFill>
                  <a:srgbClr val="00B0F0"/>
                </a:solidFill>
              </a:rPr>
              <a:t>12,5</a:t>
            </a:r>
            <a:endParaRPr lang="en-US" sz="2400" b="1" dirty="0">
              <a:solidFill>
                <a:srgbClr val="00B0F0"/>
              </a:solidFill>
            </a:endParaRPr>
          </a:p>
          <a:p>
            <a:endParaRPr lang="en-US" sz="2400" dirty="0"/>
          </a:p>
        </p:txBody>
      </p:sp>
      <p:pic>
        <p:nvPicPr>
          <p:cNvPr id="4" name="Picture 3"/>
          <p:cNvPicPr>
            <a:picLocks noChangeAspect="1"/>
          </p:cNvPicPr>
          <p:nvPr/>
        </p:nvPicPr>
        <p:blipFill>
          <a:blip r:embed="rId4"/>
          <a:stretch>
            <a:fillRect/>
          </a:stretch>
        </p:blipFill>
        <p:spPr>
          <a:xfrm>
            <a:off x="7423" y="4126550"/>
            <a:ext cx="1145235" cy="1340653"/>
          </a:xfrm>
          <a:prstGeom prst="rect">
            <a:avLst/>
          </a:prstGeom>
        </p:spPr>
      </p:pic>
    </p:spTree>
    <p:extLst>
      <p:ext uri="{BB962C8B-B14F-4D97-AF65-F5344CB8AC3E}">
        <p14:creationId xmlns:p14="http://schemas.microsoft.com/office/powerpoint/2010/main" xmlns="" val="31910803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LV Diastolic Function Assessment</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947942" y="2466516"/>
            <a:ext cx="9601200" cy="2224858"/>
          </a:xfrm>
          <a:prstGeom prst="rect">
            <a:avLst/>
          </a:prstGeom>
        </p:spPr>
        <p:txBody>
          <a:bodyPr>
            <a:normAutofit/>
          </a:bodyPr>
          <a:lstStyle/>
          <a:p>
            <a:pPr marL="384048" indent="-384048">
              <a:defRPr sz="2800">
                <a:solidFill>
                  <a:schemeClr val="accent6"/>
                </a:solidFill>
              </a:defRPr>
            </a:pPr>
            <a:r>
              <a:rPr lang="en-US" dirty="0" smtClean="0">
                <a:solidFill>
                  <a:schemeClr val="accent5">
                    <a:lumMod val="50000"/>
                  </a:schemeClr>
                </a:solidFill>
              </a:rPr>
              <a:t>Normal LV Systolic Function</a:t>
            </a:r>
          </a:p>
          <a:p>
            <a:pPr marL="384048" indent="-384048">
              <a:defRPr sz="2800">
                <a:solidFill>
                  <a:schemeClr val="accent6"/>
                </a:solidFill>
              </a:defRPr>
            </a:pPr>
            <a:r>
              <a:rPr lang="en-US" b="1" dirty="0" smtClean="0">
                <a:solidFill>
                  <a:schemeClr val="accent5">
                    <a:lumMod val="50000"/>
                  </a:schemeClr>
                </a:solidFill>
              </a:rPr>
              <a:t>Mitral EA Ratio</a:t>
            </a:r>
            <a:r>
              <a:rPr lang="en-US" dirty="0">
                <a:solidFill>
                  <a:schemeClr val="accent5">
                    <a:lumMod val="50000"/>
                  </a:schemeClr>
                </a:solidFill>
              </a:rPr>
              <a:t> </a:t>
            </a:r>
            <a:endParaRPr lang="en-US" dirty="0" smtClean="0">
              <a:solidFill>
                <a:schemeClr val="accent5">
                  <a:lumMod val="50000"/>
                </a:schemeClr>
              </a:solidFill>
            </a:endParaRPr>
          </a:p>
          <a:p>
            <a:pPr marL="384048" indent="-384048">
              <a:defRPr sz="2800">
                <a:solidFill>
                  <a:schemeClr val="accent6"/>
                </a:solidFill>
              </a:defRPr>
            </a:pPr>
            <a:r>
              <a:rPr lang="en-US" b="1" dirty="0" smtClean="0">
                <a:solidFill>
                  <a:schemeClr val="accent5">
                    <a:lumMod val="50000"/>
                  </a:schemeClr>
                </a:solidFill>
              </a:rPr>
              <a:t>Tissue Doppler (TDI) of  the mitral annulus</a:t>
            </a:r>
          </a:p>
          <a:p>
            <a:pPr marL="384048" indent="-384048">
              <a:defRPr sz="2800">
                <a:solidFill>
                  <a:schemeClr val="accent6"/>
                </a:solidFill>
              </a:defRPr>
            </a:pPr>
            <a:r>
              <a:rPr lang="en-US" b="1" dirty="0">
                <a:solidFill>
                  <a:schemeClr val="accent5">
                    <a:lumMod val="50000"/>
                  </a:schemeClr>
                </a:solidFill>
              </a:rPr>
              <a:t>E/e´ ratio</a:t>
            </a:r>
            <a:endParaRPr lang="en-US" b="1" dirty="0" smtClean="0">
              <a:solidFill>
                <a:schemeClr val="accent5">
                  <a:lumMod val="50000"/>
                </a:schemeClr>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spTree>
    <p:extLst>
      <p:ext uri="{BB962C8B-B14F-4D97-AF65-F5344CB8AC3E}">
        <p14:creationId xmlns:p14="http://schemas.microsoft.com/office/powerpoint/2010/main" xmlns="" val="381725400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LV Diastolic Function Assessment</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1152659" y="1773936"/>
            <a:ext cx="9601200" cy="3532160"/>
          </a:xfrm>
          <a:prstGeom prst="rect">
            <a:avLst/>
          </a:prstGeom>
        </p:spPr>
        <p:txBody>
          <a:bodyPr>
            <a:normAutofit/>
          </a:bodyPr>
          <a:lstStyle/>
          <a:p>
            <a:pPr marL="384048" indent="-384048">
              <a:defRPr sz="2800">
                <a:solidFill>
                  <a:schemeClr val="accent6"/>
                </a:solidFill>
              </a:defRPr>
            </a:pPr>
            <a:r>
              <a:rPr lang="en-US" b="1" dirty="0" smtClean="0">
                <a:solidFill>
                  <a:schemeClr val="accent5">
                    <a:lumMod val="50000"/>
                  </a:schemeClr>
                </a:solidFill>
              </a:rPr>
              <a:t>Mitral EA Ratio</a:t>
            </a:r>
            <a:r>
              <a:rPr lang="en-US" b="1" dirty="0">
                <a:solidFill>
                  <a:schemeClr val="accent5">
                    <a:lumMod val="50000"/>
                  </a:schemeClr>
                </a:solidFill>
              </a:rPr>
              <a:t> </a:t>
            </a:r>
            <a:endParaRPr lang="en-US" b="1" dirty="0" smtClean="0">
              <a:solidFill>
                <a:schemeClr val="accent5">
                  <a:lumMod val="50000"/>
                </a:schemeClr>
              </a:solidFill>
            </a:endParaRPr>
          </a:p>
          <a:p>
            <a:pPr marL="384048" indent="-384048">
              <a:defRPr sz="2800">
                <a:solidFill>
                  <a:schemeClr val="accent6"/>
                </a:solidFill>
              </a:defRPr>
            </a:pPr>
            <a:r>
              <a:rPr lang="en-US" b="1" dirty="0" smtClean="0">
                <a:solidFill>
                  <a:schemeClr val="accent5">
                    <a:lumMod val="50000"/>
                  </a:schemeClr>
                </a:solidFill>
              </a:rPr>
              <a:t>≤ </a:t>
            </a:r>
            <a:r>
              <a:rPr lang="en-US" b="1" dirty="0">
                <a:solidFill>
                  <a:schemeClr val="accent5">
                    <a:lumMod val="50000"/>
                  </a:schemeClr>
                </a:solidFill>
              </a:rPr>
              <a:t>0.8 &amp; &gt; </a:t>
            </a:r>
            <a:r>
              <a:rPr lang="en-US" b="1" dirty="0" smtClean="0">
                <a:solidFill>
                  <a:schemeClr val="accent5">
                    <a:lumMod val="50000"/>
                  </a:schemeClr>
                </a:solidFill>
              </a:rPr>
              <a:t>2 – normal</a:t>
            </a:r>
          </a:p>
          <a:p>
            <a:pPr marL="384048" indent="-384048">
              <a:defRPr sz="2800">
                <a:solidFill>
                  <a:schemeClr val="accent6"/>
                </a:solidFill>
              </a:defRPr>
            </a:pPr>
            <a:r>
              <a:rPr lang="en-US" b="1" dirty="0">
                <a:solidFill>
                  <a:schemeClr val="accent5">
                    <a:lumMod val="50000"/>
                  </a:schemeClr>
                </a:solidFill>
              </a:rPr>
              <a:t>Normal pattern of diastolic filling: the E-wave is taller than the A-wave</a:t>
            </a: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pic>
        <p:nvPicPr>
          <p:cNvPr id="2" name="Picture 1"/>
          <p:cNvPicPr>
            <a:picLocks noChangeAspect="1"/>
          </p:cNvPicPr>
          <p:nvPr/>
        </p:nvPicPr>
        <p:blipFill>
          <a:blip r:embed="rId4"/>
          <a:stretch>
            <a:fillRect/>
          </a:stretch>
        </p:blipFill>
        <p:spPr>
          <a:xfrm>
            <a:off x="7971061" y="1633637"/>
            <a:ext cx="2072897" cy="978057"/>
          </a:xfrm>
          <a:prstGeom prst="rect">
            <a:avLst/>
          </a:prstGeom>
        </p:spPr>
      </p:pic>
      <p:pic>
        <p:nvPicPr>
          <p:cNvPr id="4" name="Picture 3"/>
          <p:cNvPicPr>
            <a:picLocks noChangeAspect="1"/>
          </p:cNvPicPr>
          <p:nvPr/>
        </p:nvPicPr>
        <p:blipFill>
          <a:blip r:embed="rId5"/>
          <a:stretch>
            <a:fillRect/>
          </a:stretch>
        </p:blipFill>
        <p:spPr>
          <a:xfrm>
            <a:off x="1597884" y="3698158"/>
            <a:ext cx="6667500" cy="1866900"/>
          </a:xfrm>
          <a:prstGeom prst="rect">
            <a:avLst/>
          </a:prstGeom>
        </p:spPr>
      </p:pic>
      <p:pic>
        <p:nvPicPr>
          <p:cNvPr id="5" name="Picture 4"/>
          <p:cNvPicPr>
            <a:picLocks noChangeAspect="1"/>
          </p:cNvPicPr>
          <p:nvPr/>
        </p:nvPicPr>
        <p:blipFill>
          <a:blip r:embed="rId6"/>
          <a:stretch>
            <a:fillRect/>
          </a:stretch>
        </p:blipFill>
        <p:spPr>
          <a:xfrm>
            <a:off x="265126" y="5306096"/>
            <a:ext cx="1146147" cy="1341236"/>
          </a:xfrm>
          <a:prstGeom prst="rect">
            <a:avLst/>
          </a:prstGeom>
        </p:spPr>
      </p:pic>
      <p:sp>
        <p:nvSpPr>
          <p:cNvPr id="9" name="Rectangle 8"/>
          <p:cNvSpPr/>
          <p:nvPr/>
        </p:nvSpPr>
        <p:spPr>
          <a:xfrm>
            <a:off x="1424769" y="5824020"/>
            <a:ext cx="8509957" cy="830997"/>
          </a:xfrm>
          <a:prstGeom prst="rect">
            <a:avLst/>
          </a:prstGeom>
        </p:spPr>
        <p:txBody>
          <a:bodyPr wrap="square">
            <a:spAutoFit/>
          </a:bodyPr>
          <a:lstStyle/>
          <a:p>
            <a:pPr marL="285750" indent="-285750">
              <a:buFont typeface="Arial" panose="020B0604020202020204" pitchFamily="34" charset="0"/>
              <a:buChar char="•"/>
            </a:pPr>
            <a:r>
              <a:rPr lang="en-US" sz="2400" b="1" dirty="0" smtClean="0">
                <a:solidFill>
                  <a:srgbClr val="00B0F0"/>
                </a:solidFill>
              </a:rPr>
              <a:t>&gt;2 </a:t>
            </a:r>
            <a:endParaRPr lang="en-US" sz="2400" b="1" dirty="0">
              <a:solidFill>
                <a:srgbClr val="00B0F0"/>
              </a:solidFill>
            </a:endParaRPr>
          </a:p>
          <a:p>
            <a:endParaRPr lang="en-US" sz="2400" dirty="0"/>
          </a:p>
        </p:txBody>
      </p:sp>
    </p:spTree>
    <p:extLst>
      <p:ext uri="{BB962C8B-B14F-4D97-AF65-F5344CB8AC3E}">
        <p14:creationId xmlns:p14="http://schemas.microsoft.com/office/powerpoint/2010/main" xmlns="" val="30168860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LV Diastolic Function Assessment</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1111716" y="2291860"/>
            <a:ext cx="9601200" cy="3532160"/>
          </a:xfrm>
          <a:prstGeom prst="rect">
            <a:avLst/>
          </a:prstGeom>
        </p:spPr>
        <p:txBody>
          <a:bodyPr>
            <a:normAutofit/>
          </a:bodyPr>
          <a:lstStyle/>
          <a:p>
            <a:pPr marL="384048" indent="-384048">
              <a:defRPr sz="2800">
                <a:solidFill>
                  <a:schemeClr val="accent6"/>
                </a:solidFill>
              </a:defRPr>
            </a:pPr>
            <a:r>
              <a:rPr lang="en-US" b="1" dirty="0">
                <a:solidFill>
                  <a:schemeClr val="accent5">
                    <a:lumMod val="50000"/>
                  </a:schemeClr>
                </a:solidFill>
              </a:rPr>
              <a:t>Tissue Doppler (TDI) of  the mitral annulus</a:t>
            </a:r>
          </a:p>
          <a:p>
            <a:pPr marL="384048" indent="-384048">
              <a:defRPr sz="2800">
                <a:solidFill>
                  <a:schemeClr val="accent6"/>
                </a:solidFill>
              </a:defRPr>
            </a:pPr>
            <a:r>
              <a:rPr lang="en-US" b="1" dirty="0" smtClean="0">
                <a:solidFill>
                  <a:schemeClr val="accent5">
                    <a:lumMod val="50000"/>
                  </a:schemeClr>
                </a:solidFill>
              </a:rPr>
              <a:t>&lt; 10 – normal</a:t>
            </a:r>
          </a:p>
          <a:p>
            <a:pPr marL="384048" indent="-384048">
              <a:defRPr sz="2800">
                <a:solidFill>
                  <a:schemeClr val="accent6"/>
                </a:solidFill>
              </a:defRPr>
            </a:pPr>
            <a:r>
              <a:rPr lang="en-US" b="1" dirty="0" smtClean="0">
                <a:solidFill>
                  <a:schemeClr val="accent5">
                    <a:lumMod val="50000"/>
                  </a:schemeClr>
                </a:solidFill>
              </a:rPr>
              <a:t>&gt;10 indicates increased LAP</a:t>
            </a:r>
            <a:endParaRPr lang="en-US" b="1" dirty="0">
              <a:solidFill>
                <a:schemeClr val="accent5">
                  <a:lumMod val="50000"/>
                </a:schemeClr>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pic>
        <p:nvPicPr>
          <p:cNvPr id="5" name="Picture 4"/>
          <p:cNvPicPr>
            <a:picLocks noChangeAspect="1"/>
          </p:cNvPicPr>
          <p:nvPr/>
        </p:nvPicPr>
        <p:blipFill>
          <a:blip r:embed="rId4"/>
          <a:stretch>
            <a:fillRect/>
          </a:stretch>
        </p:blipFill>
        <p:spPr>
          <a:xfrm>
            <a:off x="265126" y="4482784"/>
            <a:ext cx="1146147" cy="1341236"/>
          </a:xfrm>
          <a:prstGeom prst="rect">
            <a:avLst/>
          </a:prstGeom>
        </p:spPr>
      </p:pic>
      <p:sp>
        <p:nvSpPr>
          <p:cNvPr id="9" name="Rectangle 8"/>
          <p:cNvSpPr/>
          <p:nvPr/>
        </p:nvSpPr>
        <p:spPr>
          <a:xfrm>
            <a:off x="1411273" y="4734061"/>
            <a:ext cx="8509957" cy="830997"/>
          </a:xfrm>
          <a:prstGeom prst="rect">
            <a:avLst/>
          </a:prstGeom>
        </p:spPr>
        <p:txBody>
          <a:bodyPr wrap="square">
            <a:spAutoFit/>
          </a:bodyPr>
          <a:lstStyle/>
          <a:p>
            <a:pPr marL="285750" indent="-285750">
              <a:buFont typeface="Arial" panose="020B0604020202020204" pitchFamily="34" charset="0"/>
              <a:buChar char="•"/>
            </a:pPr>
            <a:r>
              <a:rPr lang="en-US" sz="2400" b="1" dirty="0" smtClean="0">
                <a:solidFill>
                  <a:srgbClr val="00B0F0"/>
                </a:solidFill>
              </a:rPr>
              <a:t>&gt;10 </a:t>
            </a:r>
            <a:endParaRPr lang="en-US" sz="2400" b="1" dirty="0">
              <a:solidFill>
                <a:srgbClr val="00B0F0"/>
              </a:solidFill>
            </a:endParaRPr>
          </a:p>
          <a:p>
            <a:endParaRPr lang="en-US" sz="2400" dirty="0"/>
          </a:p>
        </p:txBody>
      </p:sp>
    </p:spTree>
    <p:extLst>
      <p:ext uri="{BB962C8B-B14F-4D97-AF65-F5344CB8AC3E}">
        <p14:creationId xmlns:p14="http://schemas.microsoft.com/office/powerpoint/2010/main" xmlns="" val="6452623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LV Diastolic Function Assessment</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894236" y="2128778"/>
            <a:ext cx="9601200" cy="3532160"/>
          </a:xfrm>
          <a:prstGeom prst="rect">
            <a:avLst/>
          </a:prstGeom>
        </p:spPr>
        <p:txBody>
          <a:bodyPr>
            <a:normAutofit/>
          </a:bodyPr>
          <a:lstStyle/>
          <a:p>
            <a:pPr marL="384048" indent="-384048">
              <a:defRPr sz="2800">
                <a:solidFill>
                  <a:schemeClr val="accent6"/>
                </a:solidFill>
              </a:defRPr>
            </a:pPr>
            <a:r>
              <a:rPr lang="en-US" b="1" dirty="0">
                <a:solidFill>
                  <a:schemeClr val="accent5">
                    <a:lumMod val="50000"/>
                  </a:schemeClr>
                </a:solidFill>
              </a:rPr>
              <a:t>E/e´ </a:t>
            </a:r>
            <a:r>
              <a:rPr lang="en-US" b="1" dirty="0" smtClean="0">
                <a:solidFill>
                  <a:schemeClr val="accent5">
                    <a:lumMod val="50000"/>
                  </a:schemeClr>
                </a:solidFill>
              </a:rPr>
              <a:t>ratio</a:t>
            </a:r>
            <a:endParaRPr lang="en-US" b="1" dirty="0">
              <a:solidFill>
                <a:schemeClr val="accent5">
                  <a:lumMod val="50000"/>
                </a:schemeClr>
              </a:solidFill>
            </a:endParaRPr>
          </a:p>
          <a:p>
            <a:pPr marL="384048" indent="-384048">
              <a:defRPr sz="2800">
                <a:solidFill>
                  <a:schemeClr val="accent6"/>
                </a:solidFill>
              </a:defRPr>
            </a:pPr>
            <a:r>
              <a:rPr lang="en-US" b="1" dirty="0" smtClean="0">
                <a:solidFill>
                  <a:schemeClr val="accent5">
                    <a:lumMod val="50000"/>
                  </a:schemeClr>
                </a:solidFill>
              </a:rPr>
              <a:t>&lt; 8 – Normal</a:t>
            </a:r>
          </a:p>
          <a:p>
            <a:pPr marL="384048" indent="-384048">
              <a:defRPr sz="2800">
                <a:solidFill>
                  <a:schemeClr val="accent6"/>
                </a:solidFill>
              </a:defRPr>
            </a:pPr>
            <a:r>
              <a:rPr lang="en-US" b="1" dirty="0" smtClean="0">
                <a:solidFill>
                  <a:schemeClr val="accent5">
                    <a:lumMod val="50000"/>
                  </a:schemeClr>
                </a:solidFill>
              </a:rPr>
              <a:t>&gt;14 – </a:t>
            </a:r>
            <a:r>
              <a:rPr lang="en-US" b="1" dirty="0" err="1" smtClean="0">
                <a:solidFill>
                  <a:schemeClr val="accent5">
                    <a:lumMod val="50000"/>
                  </a:schemeClr>
                </a:solidFill>
              </a:rPr>
              <a:t>dystolic</a:t>
            </a:r>
            <a:r>
              <a:rPr lang="en-US" b="1" dirty="0" smtClean="0">
                <a:solidFill>
                  <a:schemeClr val="accent5">
                    <a:lumMod val="50000"/>
                  </a:schemeClr>
                </a:solidFill>
              </a:rPr>
              <a:t> dysfunction</a:t>
            </a:r>
          </a:p>
          <a:p>
            <a:pPr marL="384048" indent="-384048">
              <a:defRPr sz="2800">
                <a:solidFill>
                  <a:schemeClr val="accent6"/>
                </a:solidFill>
              </a:defRPr>
            </a:pPr>
            <a:r>
              <a:rPr lang="en-US" b="1" dirty="0" smtClean="0">
                <a:solidFill>
                  <a:schemeClr val="accent5">
                    <a:lumMod val="50000"/>
                  </a:schemeClr>
                </a:solidFill>
              </a:rPr>
              <a:t>Limitations in LVS dysfunction</a:t>
            </a:r>
            <a:endParaRPr lang="en-US" b="1" dirty="0">
              <a:solidFill>
                <a:schemeClr val="accent5">
                  <a:lumMod val="50000"/>
                </a:schemeClr>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pic>
        <p:nvPicPr>
          <p:cNvPr id="5" name="Picture 4"/>
          <p:cNvPicPr>
            <a:picLocks noChangeAspect="1"/>
          </p:cNvPicPr>
          <p:nvPr/>
        </p:nvPicPr>
        <p:blipFill>
          <a:blip r:embed="rId4"/>
          <a:stretch>
            <a:fillRect/>
          </a:stretch>
        </p:blipFill>
        <p:spPr>
          <a:xfrm>
            <a:off x="265126" y="4482784"/>
            <a:ext cx="1146147" cy="1341236"/>
          </a:xfrm>
          <a:prstGeom prst="rect">
            <a:avLst/>
          </a:prstGeom>
        </p:spPr>
      </p:pic>
      <p:sp>
        <p:nvSpPr>
          <p:cNvPr id="9" name="Rectangle 8"/>
          <p:cNvSpPr/>
          <p:nvPr/>
        </p:nvSpPr>
        <p:spPr>
          <a:xfrm>
            <a:off x="1411273" y="4734061"/>
            <a:ext cx="8509957" cy="830997"/>
          </a:xfrm>
          <a:prstGeom prst="rect">
            <a:avLst/>
          </a:prstGeom>
        </p:spPr>
        <p:txBody>
          <a:bodyPr wrap="square">
            <a:spAutoFit/>
          </a:bodyPr>
          <a:lstStyle/>
          <a:p>
            <a:pPr marL="285750" indent="-285750">
              <a:buFont typeface="Arial" panose="020B0604020202020204" pitchFamily="34" charset="0"/>
              <a:buChar char="•"/>
            </a:pPr>
            <a:r>
              <a:rPr lang="en-US" sz="2400" b="1" dirty="0" smtClean="0">
                <a:solidFill>
                  <a:srgbClr val="00B0F0"/>
                </a:solidFill>
              </a:rPr>
              <a:t>&gt;14 </a:t>
            </a:r>
            <a:endParaRPr lang="en-US" sz="2400" b="1" dirty="0">
              <a:solidFill>
                <a:srgbClr val="00B0F0"/>
              </a:solidFill>
            </a:endParaRPr>
          </a:p>
          <a:p>
            <a:endParaRPr lang="en-US" sz="2400" dirty="0"/>
          </a:p>
        </p:txBody>
      </p:sp>
    </p:spTree>
    <p:extLst>
      <p:ext uri="{BB962C8B-B14F-4D97-AF65-F5344CB8AC3E}">
        <p14:creationId xmlns:p14="http://schemas.microsoft.com/office/powerpoint/2010/main" xmlns="" val="28772694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Regional wall motion abnormality</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1152659" y="1773936"/>
            <a:ext cx="9601200" cy="3532160"/>
          </a:xfrm>
          <a:prstGeom prst="rect">
            <a:avLst/>
          </a:prstGeom>
        </p:spPr>
        <p:txBody>
          <a:bodyPr>
            <a:normAutofit/>
          </a:bodyPr>
          <a:lstStyle/>
          <a:p>
            <a:pPr marL="384048" indent="-384048">
              <a:defRPr sz="2800">
                <a:solidFill>
                  <a:schemeClr val="accent6"/>
                </a:solidFill>
              </a:defRPr>
            </a:pPr>
            <a:r>
              <a:rPr lang="en-US" dirty="0" smtClean="0">
                <a:solidFill>
                  <a:schemeClr val="accent5">
                    <a:lumMod val="50000"/>
                  </a:schemeClr>
                </a:solidFill>
              </a:rPr>
              <a:t>Indicates Ischemia / infarction</a:t>
            </a:r>
          </a:p>
          <a:p>
            <a:pPr marL="384048" indent="-384048">
              <a:defRPr sz="2800">
                <a:solidFill>
                  <a:schemeClr val="accent6"/>
                </a:solidFill>
              </a:defRPr>
            </a:pPr>
            <a:r>
              <a:rPr lang="en-US" dirty="0" err="1" smtClean="0">
                <a:solidFill>
                  <a:schemeClr val="accent5">
                    <a:lumMod val="50000"/>
                  </a:schemeClr>
                </a:solidFill>
              </a:rPr>
              <a:t>Hypokinesia</a:t>
            </a:r>
            <a:endParaRPr lang="en-US" dirty="0" smtClean="0">
              <a:solidFill>
                <a:schemeClr val="accent5">
                  <a:lumMod val="50000"/>
                </a:schemeClr>
              </a:solidFill>
            </a:endParaRPr>
          </a:p>
          <a:p>
            <a:pPr marL="384048" indent="-384048">
              <a:defRPr sz="2800">
                <a:solidFill>
                  <a:schemeClr val="accent6"/>
                </a:solidFill>
              </a:defRPr>
            </a:pPr>
            <a:r>
              <a:rPr lang="en-US" dirty="0" smtClean="0">
                <a:solidFill>
                  <a:schemeClr val="accent5">
                    <a:lumMod val="50000"/>
                  </a:schemeClr>
                </a:solidFill>
              </a:rPr>
              <a:t>Dyskinesia</a:t>
            </a:r>
          </a:p>
          <a:p>
            <a:pPr marL="384048" indent="-384048">
              <a:defRPr sz="2800">
                <a:solidFill>
                  <a:schemeClr val="accent6"/>
                </a:solidFill>
              </a:defRPr>
            </a:pPr>
            <a:r>
              <a:rPr lang="en-US" dirty="0" smtClean="0">
                <a:solidFill>
                  <a:schemeClr val="accent5">
                    <a:lumMod val="50000"/>
                  </a:schemeClr>
                </a:solidFill>
              </a:rPr>
              <a:t>Akinesia</a:t>
            </a:r>
          </a:p>
          <a:p>
            <a:pPr marL="384048" indent="-384048">
              <a:defRPr sz="2800">
                <a:solidFill>
                  <a:schemeClr val="accent6"/>
                </a:solidFill>
              </a:defRPr>
            </a:pPr>
            <a:r>
              <a:rPr lang="en-US" dirty="0" smtClean="0">
                <a:solidFill>
                  <a:schemeClr val="accent5">
                    <a:lumMod val="50000"/>
                  </a:schemeClr>
                </a:solidFill>
              </a:rPr>
              <a:t>Aneurysmal dilatation</a:t>
            </a:r>
          </a:p>
        </p:txBody>
      </p:sp>
      <p:pic>
        <p:nvPicPr>
          <p:cNvPr id="453" name="image2.png" descr="image4.png"/>
          <p:cNvPicPr>
            <a:picLocks noChangeAspect="1"/>
          </p:cNvPicPr>
          <p:nvPr/>
        </p:nvPicPr>
        <p:blipFill>
          <a:blip r:embed="rId3">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4"/>
          <a:stretch>
            <a:fillRect/>
          </a:stretch>
        </p:blipFill>
        <p:spPr>
          <a:xfrm>
            <a:off x="838200" y="1458941"/>
            <a:ext cx="9205758" cy="91448"/>
          </a:xfrm>
          <a:prstGeom prst="rect">
            <a:avLst/>
          </a:prstGeom>
        </p:spPr>
      </p:pic>
      <p:pic>
        <p:nvPicPr>
          <p:cNvPr id="6" name="Picture 5"/>
          <p:cNvPicPr>
            <a:picLocks noChangeAspect="1"/>
          </p:cNvPicPr>
          <p:nvPr/>
        </p:nvPicPr>
        <p:blipFill>
          <a:blip r:embed="rId5"/>
          <a:stretch>
            <a:fillRect/>
          </a:stretch>
        </p:blipFill>
        <p:spPr>
          <a:xfrm>
            <a:off x="115364" y="4635769"/>
            <a:ext cx="1145235" cy="1340653"/>
          </a:xfrm>
          <a:prstGeom prst="rect">
            <a:avLst/>
          </a:prstGeom>
        </p:spPr>
      </p:pic>
      <p:sp>
        <p:nvSpPr>
          <p:cNvPr id="7" name="Rectangle 6"/>
          <p:cNvSpPr/>
          <p:nvPr/>
        </p:nvSpPr>
        <p:spPr>
          <a:xfrm>
            <a:off x="1260599" y="4652983"/>
            <a:ext cx="8987629" cy="1323439"/>
          </a:xfrm>
          <a:prstGeom prst="rect">
            <a:avLst/>
          </a:prstGeom>
        </p:spPr>
        <p:txBody>
          <a:bodyPr wrap="square">
            <a:spAutoFit/>
          </a:bodyPr>
          <a:lstStyle/>
          <a:p>
            <a:pPr marL="285750" indent="-285750">
              <a:buFont typeface="Arial" panose="020B0604020202020204" pitchFamily="34" charset="0"/>
              <a:buChar char="•"/>
            </a:pPr>
            <a:r>
              <a:rPr lang="en-US" sz="2800" dirty="0" smtClean="0"/>
              <a:t>LV wall thickness 10 mm  </a:t>
            </a:r>
            <a:endParaRPr lang="en-US" sz="2800" dirty="0"/>
          </a:p>
          <a:p>
            <a:pPr marL="285750" indent="-285750">
              <a:buFont typeface="Arial" panose="020B0604020202020204" pitchFamily="34" charset="0"/>
              <a:buChar char="•"/>
            </a:pPr>
            <a:r>
              <a:rPr lang="en-US" sz="2800" b="1" dirty="0" smtClean="0">
                <a:solidFill>
                  <a:srgbClr val="00B0F0"/>
                </a:solidFill>
              </a:rPr>
              <a:t>&gt;12- &lt;5 </a:t>
            </a:r>
            <a:endParaRPr lang="en-US" sz="2800" b="1" dirty="0">
              <a:solidFill>
                <a:srgbClr val="00B0F0"/>
              </a:solidFill>
            </a:endParaRPr>
          </a:p>
          <a:p>
            <a:endParaRPr lang="en-US" sz="2400" dirty="0"/>
          </a:p>
        </p:txBody>
      </p:sp>
    </p:spTree>
    <p:extLst>
      <p:ext uri="{BB962C8B-B14F-4D97-AF65-F5344CB8AC3E}">
        <p14:creationId xmlns:p14="http://schemas.microsoft.com/office/powerpoint/2010/main" xmlns="" val="3354850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Valves Morphology</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995429" y="2784505"/>
            <a:ext cx="8891299" cy="2347688"/>
          </a:xfrm>
          <a:prstGeom prst="rect">
            <a:avLst/>
          </a:prstGeom>
        </p:spPr>
        <p:txBody>
          <a:bodyPr>
            <a:normAutofit/>
          </a:bodyPr>
          <a:lstStyle/>
          <a:p>
            <a:pPr marL="384048" indent="-384048">
              <a:defRPr sz="2800">
                <a:solidFill>
                  <a:schemeClr val="accent6"/>
                </a:solidFill>
              </a:defRPr>
            </a:pPr>
            <a:r>
              <a:rPr lang="en-US" b="1" dirty="0" smtClean="0">
                <a:solidFill>
                  <a:schemeClr val="accent5">
                    <a:lumMod val="50000"/>
                  </a:schemeClr>
                </a:solidFill>
              </a:rPr>
              <a:t>Valve Surface Area</a:t>
            </a:r>
          </a:p>
          <a:p>
            <a:pPr marL="384048" indent="-384048">
              <a:defRPr sz="2800">
                <a:solidFill>
                  <a:schemeClr val="accent6"/>
                </a:solidFill>
              </a:defRPr>
            </a:pPr>
            <a:r>
              <a:rPr lang="en-US" b="1" dirty="0" smtClean="0">
                <a:solidFill>
                  <a:schemeClr val="accent5">
                    <a:lumMod val="50000"/>
                  </a:schemeClr>
                </a:solidFill>
              </a:rPr>
              <a:t>Jet / Peak  Velocity</a:t>
            </a:r>
          </a:p>
          <a:p>
            <a:pPr marL="384048" indent="-384048">
              <a:defRPr sz="2800">
                <a:solidFill>
                  <a:schemeClr val="accent6"/>
                </a:solidFill>
              </a:defRPr>
            </a:pPr>
            <a:r>
              <a:rPr lang="en-US" b="1" dirty="0" smtClean="0">
                <a:solidFill>
                  <a:schemeClr val="accent5">
                    <a:lumMod val="50000"/>
                  </a:schemeClr>
                </a:solidFill>
              </a:rPr>
              <a:t>Pressure Gradient</a:t>
            </a:r>
            <a:endParaRPr lang="en-US" b="1" dirty="0">
              <a:solidFill>
                <a:schemeClr val="accent5">
                  <a:lumMod val="50000"/>
                </a:schemeClr>
              </a:solidFill>
            </a:endParaRPr>
          </a:p>
          <a:p>
            <a:pPr marL="384048" indent="-384048">
              <a:defRPr sz="2800">
                <a:solidFill>
                  <a:schemeClr val="accent6"/>
                </a:solidFill>
              </a:defRPr>
            </a:pPr>
            <a:endParaRPr lang="en-US" dirty="0" smtClean="0">
              <a:solidFill>
                <a:schemeClr val="accent5">
                  <a:lumMod val="50000"/>
                </a:schemeClr>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spTree>
    <p:extLst>
      <p:ext uri="{BB962C8B-B14F-4D97-AF65-F5344CB8AC3E}">
        <p14:creationId xmlns:p14="http://schemas.microsoft.com/office/powerpoint/2010/main" xmlns="" val="157072128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Valves Morphology</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1160060" y="1773936"/>
            <a:ext cx="8883898" cy="2738748"/>
          </a:xfrm>
          <a:prstGeom prst="rect">
            <a:avLst/>
          </a:prstGeom>
        </p:spPr>
        <p:txBody>
          <a:bodyPr>
            <a:normAutofit/>
          </a:bodyPr>
          <a:lstStyle/>
          <a:p>
            <a:pPr marL="0" indent="0">
              <a:buNone/>
              <a:defRPr sz="2800">
                <a:solidFill>
                  <a:schemeClr val="accent6"/>
                </a:solidFill>
              </a:defRPr>
            </a:pPr>
            <a:r>
              <a:rPr lang="en-US" b="1" dirty="0" smtClean="0">
                <a:solidFill>
                  <a:schemeClr val="accent5">
                    <a:lumMod val="50000"/>
                  </a:schemeClr>
                </a:solidFill>
              </a:rPr>
              <a:t>Valve Surface Area</a:t>
            </a:r>
          </a:p>
          <a:p>
            <a:pPr marL="0" indent="0">
              <a:buNone/>
              <a:defRPr sz="2800">
                <a:solidFill>
                  <a:schemeClr val="accent6"/>
                </a:solidFill>
              </a:defRPr>
            </a:pPr>
            <a:r>
              <a:rPr lang="en-US" b="1" dirty="0" smtClean="0">
                <a:solidFill>
                  <a:schemeClr val="accent5">
                    <a:lumMod val="50000"/>
                  </a:schemeClr>
                </a:solidFill>
              </a:rPr>
              <a:t>MVA  &amp; AVA</a:t>
            </a:r>
          </a:p>
          <a:p>
            <a:pPr marL="384048" indent="-384048">
              <a:defRPr sz="2800">
                <a:solidFill>
                  <a:schemeClr val="accent6"/>
                </a:solidFill>
              </a:defRPr>
            </a:pPr>
            <a:r>
              <a:rPr lang="en-US" dirty="0" smtClean="0">
                <a:solidFill>
                  <a:schemeClr val="accent5">
                    <a:lumMod val="50000"/>
                  </a:schemeClr>
                </a:solidFill>
              </a:rPr>
              <a:t>&gt;4 CM</a:t>
            </a:r>
            <a:r>
              <a:rPr lang="en-US" baseline="30000" dirty="0" smtClean="0">
                <a:solidFill>
                  <a:schemeClr val="accent5">
                    <a:lumMod val="50000"/>
                  </a:schemeClr>
                </a:solidFill>
              </a:rPr>
              <a:t>2 </a:t>
            </a:r>
            <a:r>
              <a:rPr lang="en-US" dirty="0" smtClean="0">
                <a:solidFill>
                  <a:schemeClr val="accent5">
                    <a:lumMod val="50000"/>
                  </a:schemeClr>
                </a:solidFill>
              </a:rPr>
              <a:t>-</a:t>
            </a:r>
            <a:r>
              <a:rPr lang="en-US" baseline="30000" dirty="0" smtClean="0">
                <a:solidFill>
                  <a:schemeClr val="accent5">
                    <a:lumMod val="50000"/>
                  </a:schemeClr>
                </a:solidFill>
              </a:rPr>
              <a:t> </a:t>
            </a:r>
            <a:r>
              <a:rPr lang="en-US" dirty="0" smtClean="0">
                <a:solidFill>
                  <a:schemeClr val="accent5">
                    <a:lumMod val="50000"/>
                  </a:schemeClr>
                </a:solidFill>
              </a:rPr>
              <a:t>Normal</a:t>
            </a:r>
            <a:r>
              <a:rPr lang="en-US" baseline="30000" dirty="0" smtClean="0">
                <a:solidFill>
                  <a:schemeClr val="accent5">
                    <a:lumMod val="50000"/>
                  </a:schemeClr>
                </a:solidFill>
              </a:rPr>
              <a:t> </a:t>
            </a:r>
          </a:p>
          <a:p>
            <a:pPr marL="384048" indent="-384048">
              <a:defRPr sz="2800">
                <a:solidFill>
                  <a:schemeClr val="accent6"/>
                </a:solidFill>
              </a:defRPr>
            </a:pPr>
            <a:r>
              <a:rPr lang="en-US" dirty="0" smtClean="0">
                <a:solidFill>
                  <a:schemeClr val="accent5">
                    <a:lumMod val="50000"/>
                  </a:schemeClr>
                </a:solidFill>
              </a:rPr>
              <a:t>1.5 - 1CM</a:t>
            </a:r>
            <a:r>
              <a:rPr lang="en-US" baseline="30000" dirty="0" smtClean="0">
                <a:solidFill>
                  <a:schemeClr val="accent5">
                    <a:lumMod val="50000"/>
                  </a:schemeClr>
                </a:solidFill>
              </a:rPr>
              <a:t>2</a:t>
            </a:r>
            <a:r>
              <a:rPr lang="en-US" dirty="0" smtClean="0">
                <a:solidFill>
                  <a:schemeClr val="accent5">
                    <a:lumMod val="50000"/>
                  </a:schemeClr>
                </a:solidFill>
              </a:rPr>
              <a:t> - Moderate Stenosis </a:t>
            </a:r>
          </a:p>
          <a:p>
            <a:pPr marL="384048" indent="-384048">
              <a:defRPr sz="2800">
                <a:solidFill>
                  <a:schemeClr val="accent6"/>
                </a:solidFill>
              </a:defRPr>
            </a:pPr>
            <a:r>
              <a:rPr lang="en-US" dirty="0" smtClean="0">
                <a:solidFill>
                  <a:schemeClr val="accent5">
                    <a:lumMod val="50000"/>
                  </a:schemeClr>
                </a:solidFill>
              </a:rPr>
              <a:t>&lt; 1 CM</a:t>
            </a:r>
            <a:r>
              <a:rPr lang="en-US" baseline="30000" dirty="0" smtClean="0">
                <a:solidFill>
                  <a:schemeClr val="accent5">
                    <a:lumMod val="50000"/>
                  </a:schemeClr>
                </a:solidFill>
              </a:rPr>
              <a:t>2</a:t>
            </a:r>
            <a:r>
              <a:rPr lang="en-US" dirty="0" smtClean="0">
                <a:solidFill>
                  <a:schemeClr val="accent5">
                    <a:lumMod val="50000"/>
                  </a:schemeClr>
                </a:solidFill>
              </a:rPr>
              <a:t> -  Severe</a:t>
            </a:r>
            <a:r>
              <a:rPr lang="en-US" baseline="30000" dirty="0" smtClean="0">
                <a:solidFill>
                  <a:schemeClr val="accent5">
                    <a:lumMod val="50000"/>
                  </a:schemeClr>
                </a:solidFill>
              </a:rPr>
              <a:t> </a:t>
            </a:r>
            <a:r>
              <a:rPr lang="en-US" dirty="0" smtClean="0">
                <a:solidFill>
                  <a:schemeClr val="accent5">
                    <a:lumMod val="50000"/>
                  </a:schemeClr>
                </a:solidFill>
              </a:rPr>
              <a:t>Stenosis </a:t>
            </a:r>
          </a:p>
          <a:p>
            <a:pPr marL="384048" indent="-384048">
              <a:defRPr sz="2800">
                <a:solidFill>
                  <a:schemeClr val="accent6"/>
                </a:solidFill>
              </a:defRPr>
            </a:pPr>
            <a:endParaRPr lang="en-US" dirty="0" smtClean="0">
              <a:solidFill>
                <a:schemeClr val="accent5">
                  <a:lumMod val="50000"/>
                </a:schemeClr>
              </a:solidFill>
            </a:endParaRPr>
          </a:p>
          <a:p>
            <a:pPr marL="384048" indent="-384048">
              <a:defRPr sz="2800">
                <a:solidFill>
                  <a:schemeClr val="accent6"/>
                </a:solidFill>
              </a:defRPr>
            </a:pPr>
            <a:endParaRPr lang="en-US" baseline="30000" dirty="0" smtClean="0">
              <a:solidFill>
                <a:schemeClr val="accent5">
                  <a:lumMod val="50000"/>
                </a:schemeClr>
              </a:solidFill>
            </a:endParaRPr>
          </a:p>
          <a:p>
            <a:pPr marL="384048" indent="-384048">
              <a:defRPr sz="2800">
                <a:solidFill>
                  <a:schemeClr val="accent6"/>
                </a:solidFill>
              </a:defRPr>
            </a:pPr>
            <a:endParaRPr lang="en-US" baseline="30000" dirty="0" smtClean="0">
              <a:solidFill>
                <a:schemeClr val="accent5">
                  <a:lumMod val="50000"/>
                </a:schemeClr>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pic>
        <p:nvPicPr>
          <p:cNvPr id="7" name="Picture 6"/>
          <p:cNvPicPr>
            <a:picLocks noChangeAspect="1"/>
          </p:cNvPicPr>
          <p:nvPr/>
        </p:nvPicPr>
        <p:blipFill>
          <a:blip r:embed="rId4"/>
          <a:stretch>
            <a:fillRect/>
          </a:stretch>
        </p:blipFill>
        <p:spPr>
          <a:xfrm>
            <a:off x="115364" y="4635769"/>
            <a:ext cx="1145235" cy="1340653"/>
          </a:xfrm>
          <a:prstGeom prst="rect">
            <a:avLst/>
          </a:prstGeom>
        </p:spPr>
      </p:pic>
      <p:sp>
        <p:nvSpPr>
          <p:cNvPr id="8" name="Rectangle 7"/>
          <p:cNvSpPr/>
          <p:nvPr/>
        </p:nvSpPr>
        <p:spPr>
          <a:xfrm>
            <a:off x="1260599" y="4846280"/>
            <a:ext cx="8987629" cy="1323439"/>
          </a:xfrm>
          <a:prstGeom prst="rect">
            <a:avLst/>
          </a:prstGeom>
        </p:spPr>
        <p:txBody>
          <a:bodyPr wrap="square">
            <a:spAutoFit/>
          </a:bodyPr>
          <a:lstStyle/>
          <a:p>
            <a:pPr marL="285750" indent="-285750">
              <a:buFont typeface="Arial" panose="020B0604020202020204" pitchFamily="34" charset="0"/>
              <a:buChar char="•"/>
            </a:pPr>
            <a:r>
              <a:rPr lang="en-US" sz="2800" dirty="0" smtClean="0"/>
              <a:t>MVA &amp; AVA  </a:t>
            </a:r>
            <a:endParaRPr lang="en-US" sz="2800" dirty="0"/>
          </a:p>
          <a:p>
            <a:pPr marL="285750" indent="-285750">
              <a:buFont typeface="Arial" panose="020B0604020202020204" pitchFamily="34" charset="0"/>
              <a:buChar char="•"/>
            </a:pPr>
            <a:r>
              <a:rPr lang="en-US" sz="2800" b="1" dirty="0" smtClean="0">
                <a:solidFill>
                  <a:srgbClr val="00B0F0"/>
                </a:solidFill>
              </a:rPr>
              <a:t>4 – 1.5 -1.0 </a:t>
            </a:r>
            <a:endParaRPr lang="en-US" sz="2800" b="1" dirty="0">
              <a:solidFill>
                <a:srgbClr val="00B0F0"/>
              </a:solidFill>
            </a:endParaRPr>
          </a:p>
          <a:p>
            <a:endParaRPr lang="en-US" sz="2400" dirty="0"/>
          </a:p>
        </p:txBody>
      </p:sp>
    </p:spTree>
    <p:extLst>
      <p:ext uri="{BB962C8B-B14F-4D97-AF65-F5344CB8AC3E}">
        <p14:creationId xmlns:p14="http://schemas.microsoft.com/office/powerpoint/2010/main" xmlns="" val="33821269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4217487952"/>
              </p:ext>
            </p:extLst>
          </p:nvPr>
        </p:nvGraphicFramePr>
        <p:xfrm>
          <a:off x="861530" y="1253118"/>
          <a:ext cx="4227401" cy="3905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6"/>
          <a:stretch>
            <a:fillRect/>
          </a:stretch>
        </p:blipFill>
        <p:spPr>
          <a:xfrm rot="16200000">
            <a:off x="4734756" y="1398612"/>
            <a:ext cx="961595" cy="961595"/>
          </a:xfrm>
          <a:prstGeom prst="rect">
            <a:avLst/>
          </a:prstGeom>
        </p:spPr>
      </p:pic>
      <p:pic>
        <p:nvPicPr>
          <p:cNvPr id="5" name="Picture 4"/>
          <p:cNvPicPr>
            <a:picLocks noChangeAspect="1"/>
          </p:cNvPicPr>
          <p:nvPr/>
        </p:nvPicPr>
        <p:blipFill>
          <a:blip r:embed="rId7"/>
          <a:stretch>
            <a:fillRect/>
          </a:stretch>
        </p:blipFill>
        <p:spPr>
          <a:xfrm>
            <a:off x="5088931" y="2694037"/>
            <a:ext cx="949915" cy="949915"/>
          </a:xfrm>
          <a:prstGeom prst="rect">
            <a:avLst/>
          </a:prstGeom>
        </p:spPr>
      </p:pic>
      <p:pic>
        <p:nvPicPr>
          <p:cNvPr id="6" name="Picture 5"/>
          <p:cNvPicPr>
            <a:picLocks noChangeAspect="1"/>
          </p:cNvPicPr>
          <p:nvPr/>
        </p:nvPicPr>
        <p:blipFill>
          <a:blip r:embed="rId7"/>
          <a:stretch>
            <a:fillRect/>
          </a:stretch>
        </p:blipFill>
        <p:spPr>
          <a:xfrm>
            <a:off x="5342176" y="4037545"/>
            <a:ext cx="985635" cy="985635"/>
          </a:xfrm>
          <a:prstGeom prst="rect">
            <a:avLst/>
          </a:prstGeom>
        </p:spPr>
      </p:pic>
      <p:graphicFrame>
        <p:nvGraphicFramePr>
          <p:cNvPr id="13" name="Diagram 12"/>
          <p:cNvGraphicFramePr/>
          <p:nvPr>
            <p:extLst>
              <p:ext uri="{D42A27DB-BD31-4B8C-83A1-F6EECF244321}">
                <p14:modId xmlns:p14="http://schemas.microsoft.com/office/powerpoint/2010/main" xmlns="" val="1919495510"/>
              </p:ext>
            </p:extLst>
          </p:nvPr>
        </p:nvGraphicFramePr>
        <p:xfrm>
          <a:off x="5855273" y="1314809"/>
          <a:ext cx="4466372" cy="38437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p:cNvPicPr>
            <a:picLocks noChangeAspect="1"/>
          </p:cNvPicPr>
          <p:nvPr/>
        </p:nvPicPr>
        <p:blipFill>
          <a:blip r:embed="rId12"/>
          <a:stretch>
            <a:fillRect/>
          </a:stretch>
        </p:blipFill>
        <p:spPr>
          <a:xfrm rot="5400000">
            <a:off x="-2815947" y="3396631"/>
            <a:ext cx="6790566" cy="132172"/>
          </a:xfrm>
          <a:prstGeom prst="rect">
            <a:avLst/>
          </a:prstGeom>
        </p:spPr>
      </p:pic>
    </p:spTree>
    <p:extLst>
      <p:ext uri="{BB962C8B-B14F-4D97-AF65-F5344CB8AC3E}">
        <p14:creationId xmlns:p14="http://schemas.microsoft.com/office/powerpoint/2010/main" xmlns="" val="4391825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3B2F0F88-3A03-4462-A5D4-B8D89216B1F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4E50C179-F264-40F6-BF27-59E106633AD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BB41D412-9E1B-487E-A365-836D377FD3E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09A16D45-0441-49F9-9B8C-B5EC4A0B3D1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C9B44BC2-707B-4A95-88DB-E5136C9A47D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graphicEl>
                                              <a:dgm id="{BE3E14B8-BBB7-46EC-8618-E8DC9209A14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graphicEl>
                                              <a:dgm id="{ABC1667C-EBB5-4799-881C-21F8E6F7241C}"/>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graphicEl>
                                              <a:dgm id="{030C5770-ECB4-48FE-A18E-7352F7AC6FBC}"/>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graphicEl>
                                              <a:dgm id="{36B8AD96-5B06-4105-9812-20C7F72D0109}"/>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graphicEl>
                                              <a:dgm id="{275BE273-D2E8-4254-AD61-5B11BC572FA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13"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Valves Morphology</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1160060" y="1773936"/>
            <a:ext cx="8883898" cy="2738748"/>
          </a:xfrm>
          <a:prstGeom prst="rect">
            <a:avLst/>
          </a:prstGeom>
        </p:spPr>
        <p:txBody>
          <a:bodyPr>
            <a:normAutofit fontScale="85000" lnSpcReduction="20000"/>
          </a:bodyPr>
          <a:lstStyle/>
          <a:p>
            <a:pPr marL="0" indent="0">
              <a:buNone/>
              <a:defRPr sz="2800">
                <a:solidFill>
                  <a:schemeClr val="accent6"/>
                </a:solidFill>
              </a:defRPr>
            </a:pPr>
            <a:r>
              <a:rPr lang="en-US" b="1" dirty="0" smtClean="0">
                <a:solidFill>
                  <a:schemeClr val="accent5">
                    <a:lumMod val="50000"/>
                  </a:schemeClr>
                </a:solidFill>
              </a:rPr>
              <a:t>Jet/Peak  Velocity</a:t>
            </a:r>
          </a:p>
          <a:p>
            <a:pPr marL="0" indent="0">
              <a:buNone/>
              <a:defRPr sz="2800">
                <a:solidFill>
                  <a:schemeClr val="accent6"/>
                </a:solidFill>
              </a:defRPr>
            </a:pPr>
            <a:r>
              <a:rPr lang="en-US" b="1" dirty="0" smtClean="0">
                <a:solidFill>
                  <a:schemeClr val="accent5">
                    <a:lumMod val="50000"/>
                  </a:schemeClr>
                </a:solidFill>
              </a:rPr>
              <a:t>Mitral</a:t>
            </a:r>
          </a:p>
          <a:p>
            <a:pPr marL="384048" indent="-384048">
              <a:defRPr sz="2800">
                <a:solidFill>
                  <a:schemeClr val="accent6"/>
                </a:solidFill>
              </a:defRPr>
            </a:pPr>
            <a:r>
              <a:rPr lang="en-US" dirty="0" smtClean="0">
                <a:solidFill>
                  <a:schemeClr val="accent5">
                    <a:lumMod val="50000"/>
                  </a:schemeClr>
                </a:solidFill>
              </a:rPr>
              <a:t>1.5 m/s</a:t>
            </a:r>
            <a:r>
              <a:rPr lang="en-US" baseline="30000" dirty="0" smtClean="0">
                <a:solidFill>
                  <a:schemeClr val="accent5">
                    <a:lumMod val="50000"/>
                  </a:schemeClr>
                </a:solidFill>
              </a:rPr>
              <a:t> </a:t>
            </a:r>
            <a:r>
              <a:rPr lang="en-US" dirty="0" smtClean="0">
                <a:solidFill>
                  <a:schemeClr val="accent5">
                    <a:lumMod val="50000"/>
                  </a:schemeClr>
                </a:solidFill>
              </a:rPr>
              <a:t>-</a:t>
            </a:r>
            <a:r>
              <a:rPr lang="en-US" baseline="30000" dirty="0" smtClean="0">
                <a:solidFill>
                  <a:schemeClr val="accent5">
                    <a:lumMod val="50000"/>
                  </a:schemeClr>
                </a:solidFill>
              </a:rPr>
              <a:t> </a:t>
            </a:r>
            <a:r>
              <a:rPr lang="en-US" dirty="0" smtClean="0">
                <a:solidFill>
                  <a:schemeClr val="accent5">
                    <a:lumMod val="50000"/>
                  </a:schemeClr>
                </a:solidFill>
              </a:rPr>
              <a:t>Normal</a:t>
            </a:r>
            <a:r>
              <a:rPr lang="en-US" baseline="30000" dirty="0" smtClean="0">
                <a:solidFill>
                  <a:schemeClr val="accent5">
                    <a:lumMod val="50000"/>
                  </a:schemeClr>
                </a:solidFill>
              </a:rPr>
              <a:t> </a:t>
            </a:r>
          </a:p>
          <a:p>
            <a:pPr marL="384048" indent="-384048">
              <a:defRPr sz="2800">
                <a:solidFill>
                  <a:schemeClr val="accent6"/>
                </a:solidFill>
              </a:defRPr>
            </a:pPr>
            <a:r>
              <a:rPr lang="en-US" dirty="0" smtClean="0">
                <a:solidFill>
                  <a:schemeClr val="accent5">
                    <a:lumMod val="50000"/>
                  </a:schemeClr>
                </a:solidFill>
              </a:rPr>
              <a:t>&gt;2 -  Stenosis </a:t>
            </a:r>
          </a:p>
          <a:p>
            <a:pPr marL="0" indent="0">
              <a:buNone/>
              <a:defRPr sz="2800">
                <a:solidFill>
                  <a:schemeClr val="accent6"/>
                </a:solidFill>
              </a:defRPr>
            </a:pPr>
            <a:r>
              <a:rPr lang="en-US" b="1" dirty="0" smtClean="0">
                <a:solidFill>
                  <a:schemeClr val="accent5">
                    <a:lumMod val="50000"/>
                  </a:schemeClr>
                </a:solidFill>
              </a:rPr>
              <a:t>Aortic</a:t>
            </a:r>
          </a:p>
          <a:p>
            <a:pPr marL="384048" indent="-384048">
              <a:defRPr sz="2800">
                <a:solidFill>
                  <a:schemeClr val="accent6"/>
                </a:solidFill>
              </a:defRPr>
            </a:pPr>
            <a:r>
              <a:rPr lang="en-US" dirty="0" smtClean="0">
                <a:solidFill>
                  <a:schemeClr val="accent5">
                    <a:lumMod val="50000"/>
                  </a:schemeClr>
                </a:solidFill>
              </a:rPr>
              <a:t>1-1.8 m/s - Normal </a:t>
            </a:r>
          </a:p>
          <a:p>
            <a:pPr marL="384048" indent="-384048">
              <a:defRPr sz="2800">
                <a:solidFill>
                  <a:schemeClr val="accent6"/>
                </a:solidFill>
              </a:defRPr>
            </a:pPr>
            <a:r>
              <a:rPr lang="en-US" dirty="0" smtClean="0">
                <a:solidFill>
                  <a:schemeClr val="accent5">
                    <a:lumMod val="50000"/>
                  </a:schemeClr>
                </a:solidFill>
              </a:rPr>
              <a:t>&gt;4m/s – Severe AS</a:t>
            </a:r>
          </a:p>
          <a:p>
            <a:pPr marL="384048" indent="-384048">
              <a:defRPr sz="2800">
                <a:solidFill>
                  <a:schemeClr val="accent6"/>
                </a:solidFill>
              </a:defRPr>
            </a:pPr>
            <a:endParaRPr lang="en-US" baseline="30000" dirty="0" smtClean="0">
              <a:solidFill>
                <a:schemeClr val="accent5">
                  <a:lumMod val="50000"/>
                </a:schemeClr>
              </a:solidFill>
            </a:endParaRPr>
          </a:p>
          <a:p>
            <a:pPr marL="384048" indent="-384048">
              <a:defRPr sz="2800">
                <a:solidFill>
                  <a:schemeClr val="accent6"/>
                </a:solidFill>
              </a:defRPr>
            </a:pPr>
            <a:endParaRPr lang="en-US" baseline="30000" dirty="0" smtClean="0">
              <a:solidFill>
                <a:schemeClr val="accent5">
                  <a:lumMod val="50000"/>
                </a:schemeClr>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pic>
        <p:nvPicPr>
          <p:cNvPr id="7" name="Picture 6"/>
          <p:cNvPicPr>
            <a:picLocks noChangeAspect="1"/>
          </p:cNvPicPr>
          <p:nvPr/>
        </p:nvPicPr>
        <p:blipFill>
          <a:blip r:embed="rId4"/>
          <a:stretch>
            <a:fillRect/>
          </a:stretch>
        </p:blipFill>
        <p:spPr>
          <a:xfrm>
            <a:off x="115364" y="4635769"/>
            <a:ext cx="1145235" cy="1340653"/>
          </a:xfrm>
          <a:prstGeom prst="rect">
            <a:avLst/>
          </a:prstGeom>
        </p:spPr>
      </p:pic>
      <p:sp>
        <p:nvSpPr>
          <p:cNvPr id="8" name="Rectangle 7"/>
          <p:cNvSpPr/>
          <p:nvPr/>
        </p:nvSpPr>
        <p:spPr>
          <a:xfrm>
            <a:off x="1260599" y="4805483"/>
            <a:ext cx="8987629" cy="1323439"/>
          </a:xfrm>
          <a:prstGeom prst="rect">
            <a:avLst/>
          </a:prstGeom>
        </p:spPr>
        <p:txBody>
          <a:bodyPr wrap="square">
            <a:spAutoFit/>
          </a:bodyPr>
          <a:lstStyle/>
          <a:p>
            <a:pPr marL="285750" indent="-285750">
              <a:buFont typeface="Arial" panose="020B0604020202020204" pitchFamily="34" charset="0"/>
              <a:buChar char="•"/>
            </a:pPr>
            <a:r>
              <a:rPr lang="en-US" sz="2800" dirty="0" smtClean="0"/>
              <a:t>MV Jet Velocity </a:t>
            </a:r>
            <a:r>
              <a:rPr lang="en-US" sz="2800" b="1" dirty="0" smtClean="0">
                <a:solidFill>
                  <a:srgbClr val="00B0F0"/>
                </a:solidFill>
              </a:rPr>
              <a:t> 1.5 – 2</a:t>
            </a:r>
          </a:p>
          <a:p>
            <a:pPr marL="285750" indent="-285750">
              <a:buFont typeface="Arial" panose="020B0604020202020204" pitchFamily="34" charset="0"/>
              <a:buChar char="•"/>
            </a:pPr>
            <a:r>
              <a:rPr lang="en-US" sz="2800" dirty="0" smtClean="0"/>
              <a:t>AV </a:t>
            </a:r>
            <a:r>
              <a:rPr lang="en-US" sz="2800" dirty="0"/>
              <a:t>Jet Velocity </a:t>
            </a:r>
            <a:r>
              <a:rPr lang="en-US" sz="2800" b="1" dirty="0" smtClean="0">
                <a:solidFill>
                  <a:srgbClr val="00B0F0"/>
                </a:solidFill>
              </a:rPr>
              <a:t>  1.8 </a:t>
            </a:r>
            <a:r>
              <a:rPr lang="en-US" sz="2800" b="1" dirty="0">
                <a:solidFill>
                  <a:srgbClr val="00B0F0"/>
                </a:solidFill>
              </a:rPr>
              <a:t>– </a:t>
            </a:r>
            <a:r>
              <a:rPr lang="en-US" sz="2800" b="1" dirty="0" smtClean="0">
                <a:solidFill>
                  <a:srgbClr val="00B0F0"/>
                </a:solidFill>
              </a:rPr>
              <a:t>4</a:t>
            </a:r>
            <a:endParaRPr lang="en-US" sz="2800" b="1" dirty="0">
              <a:solidFill>
                <a:srgbClr val="00B0F0"/>
              </a:solidFill>
            </a:endParaRPr>
          </a:p>
          <a:p>
            <a:endParaRPr lang="en-US" sz="2400" dirty="0"/>
          </a:p>
        </p:txBody>
      </p:sp>
    </p:spTree>
    <p:extLst>
      <p:ext uri="{BB962C8B-B14F-4D97-AF65-F5344CB8AC3E}">
        <p14:creationId xmlns:p14="http://schemas.microsoft.com/office/powerpoint/2010/main" xmlns="" val="33215541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Valves Morphology</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1152659" y="1773935"/>
            <a:ext cx="7991341" cy="3605587"/>
          </a:xfrm>
          <a:prstGeom prst="rect">
            <a:avLst/>
          </a:prstGeom>
        </p:spPr>
        <p:txBody>
          <a:bodyPr>
            <a:normAutofit/>
          </a:bodyPr>
          <a:lstStyle/>
          <a:p>
            <a:pPr marL="0" indent="0">
              <a:buNone/>
              <a:defRPr sz="2800">
                <a:solidFill>
                  <a:schemeClr val="accent6"/>
                </a:solidFill>
              </a:defRPr>
            </a:pPr>
            <a:r>
              <a:rPr lang="en-US" sz="3800" b="1" dirty="0" smtClean="0">
                <a:solidFill>
                  <a:schemeClr val="accent5">
                    <a:lumMod val="50000"/>
                  </a:schemeClr>
                </a:solidFill>
              </a:rPr>
              <a:t>Pressure Gradient - Not a best marker</a:t>
            </a:r>
          </a:p>
          <a:p>
            <a:pPr marL="0" indent="0">
              <a:buNone/>
              <a:defRPr sz="2800">
                <a:solidFill>
                  <a:schemeClr val="accent6"/>
                </a:solidFill>
              </a:defRPr>
            </a:pPr>
            <a:r>
              <a:rPr lang="en-US" b="1" dirty="0" smtClean="0">
                <a:solidFill>
                  <a:schemeClr val="accent5">
                    <a:lumMod val="50000"/>
                  </a:schemeClr>
                </a:solidFill>
              </a:rPr>
              <a:t>MV-PG </a:t>
            </a:r>
          </a:p>
          <a:p>
            <a:pPr marL="384048" indent="-384048">
              <a:defRPr sz="2800">
                <a:solidFill>
                  <a:schemeClr val="accent6"/>
                </a:solidFill>
              </a:defRPr>
            </a:pPr>
            <a:r>
              <a:rPr lang="en-US" dirty="0" smtClean="0">
                <a:solidFill>
                  <a:schemeClr val="accent5">
                    <a:lumMod val="50000"/>
                  </a:schemeClr>
                </a:solidFill>
              </a:rPr>
              <a:t>2-4mmHg -Normal</a:t>
            </a:r>
          </a:p>
          <a:p>
            <a:pPr marL="384048" indent="-384048">
              <a:defRPr sz="2800">
                <a:solidFill>
                  <a:schemeClr val="accent6"/>
                </a:solidFill>
              </a:defRPr>
            </a:pPr>
            <a:r>
              <a:rPr lang="en-US" dirty="0" smtClean="0">
                <a:solidFill>
                  <a:schemeClr val="accent5">
                    <a:lumMod val="50000"/>
                  </a:schemeClr>
                </a:solidFill>
              </a:rPr>
              <a:t>&lt;5      - </a:t>
            </a:r>
            <a:r>
              <a:rPr lang="en-US" dirty="0">
                <a:solidFill>
                  <a:schemeClr val="accent5">
                    <a:lumMod val="50000"/>
                  </a:schemeClr>
                </a:solidFill>
              </a:rPr>
              <a:t>mild </a:t>
            </a:r>
            <a:r>
              <a:rPr lang="en-US" dirty="0" smtClean="0">
                <a:solidFill>
                  <a:schemeClr val="accent5">
                    <a:lumMod val="50000"/>
                  </a:schemeClr>
                </a:solidFill>
              </a:rPr>
              <a:t> </a:t>
            </a:r>
          </a:p>
          <a:p>
            <a:pPr marL="384048" indent="-384048">
              <a:defRPr sz="2800">
                <a:solidFill>
                  <a:schemeClr val="accent6"/>
                </a:solidFill>
              </a:defRPr>
            </a:pPr>
            <a:r>
              <a:rPr lang="en-US" dirty="0" smtClean="0">
                <a:solidFill>
                  <a:schemeClr val="accent5">
                    <a:lumMod val="50000"/>
                  </a:schemeClr>
                </a:solidFill>
              </a:rPr>
              <a:t>5–10  - moderate </a:t>
            </a:r>
          </a:p>
          <a:p>
            <a:pPr marL="384048" indent="-384048">
              <a:defRPr sz="2800">
                <a:solidFill>
                  <a:schemeClr val="accent6"/>
                </a:solidFill>
              </a:defRPr>
            </a:pPr>
            <a:r>
              <a:rPr lang="en-US" dirty="0" smtClean="0">
                <a:solidFill>
                  <a:schemeClr val="accent5">
                    <a:lumMod val="50000"/>
                  </a:schemeClr>
                </a:solidFill>
              </a:rPr>
              <a:t>&gt;10</a:t>
            </a:r>
            <a:r>
              <a:rPr lang="en-US" dirty="0">
                <a:solidFill>
                  <a:schemeClr val="accent5">
                    <a:lumMod val="50000"/>
                  </a:schemeClr>
                </a:solidFill>
              </a:rPr>
              <a:t> </a:t>
            </a:r>
            <a:r>
              <a:rPr lang="en-US" dirty="0" smtClean="0">
                <a:solidFill>
                  <a:schemeClr val="accent5">
                    <a:lumMod val="50000"/>
                  </a:schemeClr>
                </a:solidFill>
              </a:rPr>
              <a:t>   - severe</a:t>
            </a:r>
          </a:p>
        </p:txBody>
      </p:sp>
      <p:pic>
        <p:nvPicPr>
          <p:cNvPr id="453" name="image2.png" descr="image4.png"/>
          <p:cNvPicPr>
            <a:picLocks noChangeAspect="1"/>
          </p:cNvPicPr>
          <p:nvPr/>
        </p:nvPicPr>
        <p:blipFill>
          <a:blip r:embed="rId3">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4"/>
          <a:stretch>
            <a:fillRect/>
          </a:stretch>
        </p:blipFill>
        <p:spPr>
          <a:xfrm>
            <a:off x="838200" y="1458941"/>
            <a:ext cx="9205758" cy="91448"/>
          </a:xfrm>
          <a:prstGeom prst="rect">
            <a:avLst/>
          </a:prstGeom>
        </p:spPr>
      </p:pic>
      <p:pic>
        <p:nvPicPr>
          <p:cNvPr id="6" name="Picture 5"/>
          <p:cNvPicPr>
            <a:picLocks noChangeAspect="1"/>
          </p:cNvPicPr>
          <p:nvPr/>
        </p:nvPicPr>
        <p:blipFill>
          <a:blip r:embed="rId5"/>
          <a:stretch>
            <a:fillRect/>
          </a:stretch>
        </p:blipFill>
        <p:spPr>
          <a:xfrm>
            <a:off x="265582" y="5104366"/>
            <a:ext cx="1145235" cy="1340653"/>
          </a:xfrm>
          <a:prstGeom prst="rect">
            <a:avLst/>
          </a:prstGeom>
        </p:spPr>
      </p:pic>
      <p:sp>
        <p:nvSpPr>
          <p:cNvPr id="7" name="Rectangle 6"/>
          <p:cNvSpPr/>
          <p:nvPr/>
        </p:nvSpPr>
        <p:spPr>
          <a:xfrm>
            <a:off x="1410817" y="5331524"/>
            <a:ext cx="8371351" cy="954107"/>
          </a:xfrm>
          <a:prstGeom prst="rect">
            <a:avLst/>
          </a:prstGeom>
        </p:spPr>
        <p:txBody>
          <a:bodyPr wrap="square">
            <a:spAutoFit/>
          </a:bodyPr>
          <a:lstStyle/>
          <a:p>
            <a:pPr marL="285750" indent="-285750">
              <a:buFont typeface="Arial" panose="020B0604020202020204" pitchFamily="34" charset="0"/>
              <a:buChar char="•"/>
            </a:pPr>
            <a:r>
              <a:rPr lang="en-US" sz="2800" dirty="0" smtClean="0"/>
              <a:t>MV PG </a:t>
            </a:r>
            <a:r>
              <a:rPr lang="en-US" sz="2800" b="1" dirty="0">
                <a:solidFill>
                  <a:srgbClr val="00B0F0"/>
                </a:solidFill>
              </a:rPr>
              <a:t>&gt;</a:t>
            </a:r>
            <a:r>
              <a:rPr lang="en-US" sz="2800" b="1" dirty="0" smtClean="0">
                <a:solidFill>
                  <a:srgbClr val="00B0F0"/>
                </a:solidFill>
              </a:rPr>
              <a:t>10</a:t>
            </a:r>
          </a:p>
          <a:p>
            <a:pPr marL="285750" indent="-285750">
              <a:buFont typeface="Arial" panose="020B0604020202020204" pitchFamily="34" charset="0"/>
              <a:buChar char="•"/>
            </a:pPr>
            <a:r>
              <a:rPr lang="en-US" sz="2800" b="1" dirty="0" smtClean="0">
                <a:solidFill>
                  <a:schemeClr val="tx1"/>
                </a:solidFill>
              </a:rPr>
              <a:t>AV </a:t>
            </a:r>
            <a:r>
              <a:rPr lang="en-US" sz="2800" b="1" dirty="0">
                <a:solidFill>
                  <a:schemeClr val="tx1"/>
                </a:solidFill>
              </a:rPr>
              <a:t>PG </a:t>
            </a:r>
            <a:r>
              <a:rPr lang="en-US" sz="2800" b="1" dirty="0" smtClean="0">
                <a:solidFill>
                  <a:srgbClr val="00B0F0"/>
                </a:solidFill>
              </a:rPr>
              <a:t>&gt; 40 </a:t>
            </a:r>
            <a:endParaRPr lang="en-US" sz="2400" dirty="0"/>
          </a:p>
        </p:txBody>
      </p:sp>
      <p:sp>
        <p:nvSpPr>
          <p:cNvPr id="4" name="Rectangle 3"/>
          <p:cNvSpPr/>
          <p:nvPr/>
        </p:nvSpPr>
        <p:spPr>
          <a:xfrm>
            <a:off x="6278087" y="2477490"/>
            <a:ext cx="4791554" cy="2544286"/>
          </a:xfrm>
          <a:prstGeom prst="rect">
            <a:avLst/>
          </a:prstGeom>
        </p:spPr>
        <p:txBody>
          <a:bodyPr wrap="square">
            <a:spAutoFit/>
          </a:bodyPr>
          <a:lstStyle/>
          <a:p>
            <a:pPr lvl="0" hangingPunct="1">
              <a:lnSpc>
                <a:spcPct val="90000"/>
              </a:lnSpc>
              <a:spcBef>
                <a:spcPts val="1000"/>
              </a:spcBef>
              <a:buSzPct val="100000"/>
              <a:defRPr sz="2800">
                <a:solidFill>
                  <a:srgbClr val="70AD47"/>
                </a:solidFill>
              </a:defRPr>
            </a:pPr>
            <a:r>
              <a:rPr lang="en-US" sz="2800" b="1" dirty="0">
                <a:solidFill>
                  <a:srgbClr val="4472C4">
                    <a:lumMod val="50000"/>
                  </a:srgbClr>
                </a:solidFill>
              </a:rPr>
              <a:t>AV-PG</a:t>
            </a:r>
          </a:p>
          <a:p>
            <a:pPr marL="384048" lvl="0" indent="-384048" hangingPunct="1">
              <a:lnSpc>
                <a:spcPct val="90000"/>
              </a:lnSpc>
              <a:spcBef>
                <a:spcPts val="1000"/>
              </a:spcBef>
              <a:buSzPct val="100000"/>
              <a:buFont typeface="Arial"/>
              <a:buChar char="•"/>
              <a:defRPr sz="2800">
                <a:solidFill>
                  <a:srgbClr val="70AD47"/>
                </a:solidFill>
              </a:defRPr>
            </a:pPr>
            <a:r>
              <a:rPr lang="en-US" sz="2800" dirty="0">
                <a:solidFill>
                  <a:srgbClr val="4472C4">
                    <a:lumMod val="50000"/>
                  </a:srgbClr>
                </a:solidFill>
              </a:rPr>
              <a:t>10-20mmHg -Normal</a:t>
            </a:r>
          </a:p>
          <a:p>
            <a:pPr marL="384048" lvl="0" indent="-384048" hangingPunct="1">
              <a:lnSpc>
                <a:spcPct val="90000"/>
              </a:lnSpc>
              <a:spcBef>
                <a:spcPts val="1000"/>
              </a:spcBef>
              <a:buSzPct val="100000"/>
              <a:buFont typeface="Arial"/>
              <a:buChar char="•"/>
              <a:defRPr sz="2800">
                <a:solidFill>
                  <a:srgbClr val="70AD47"/>
                </a:solidFill>
              </a:defRPr>
            </a:pPr>
            <a:r>
              <a:rPr lang="en-US" sz="2800" dirty="0">
                <a:solidFill>
                  <a:srgbClr val="4472C4">
                    <a:lumMod val="50000"/>
                  </a:srgbClr>
                </a:solidFill>
              </a:rPr>
              <a:t>&lt;20      - mild  </a:t>
            </a:r>
          </a:p>
          <a:p>
            <a:pPr marL="384048" lvl="0" indent="-384048" hangingPunct="1">
              <a:lnSpc>
                <a:spcPct val="90000"/>
              </a:lnSpc>
              <a:spcBef>
                <a:spcPts val="1000"/>
              </a:spcBef>
              <a:buSzPct val="100000"/>
              <a:buFont typeface="Arial"/>
              <a:buChar char="•"/>
              <a:defRPr sz="2800">
                <a:solidFill>
                  <a:srgbClr val="70AD47"/>
                </a:solidFill>
              </a:defRPr>
            </a:pPr>
            <a:r>
              <a:rPr lang="en-US" sz="2800" dirty="0">
                <a:solidFill>
                  <a:srgbClr val="4472C4">
                    <a:lumMod val="50000"/>
                  </a:srgbClr>
                </a:solidFill>
              </a:rPr>
              <a:t>20–40  - moderate </a:t>
            </a:r>
          </a:p>
          <a:p>
            <a:pPr marL="384048" lvl="0" indent="-384048" hangingPunct="1">
              <a:lnSpc>
                <a:spcPct val="90000"/>
              </a:lnSpc>
              <a:spcBef>
                <a:spcPts val="1000"/>
              </a:spcBef>
              <a:buSzPct val="100000"/>
              <a:buFont typeface="Arial"/>
              <a:buChar char="•"/>
              <a:defRPr sz="2800">
                <a:solidFill>
                  <a:srgbClr val="70AD47"/>
                </a:solidFill>
              </a:defRPr>
            </a:pPr>
            <a:r>
              <a:rPr lang="en-US" sz="2800" dirty="0">
                <a:solidFill>
                  <a:srgbClr val="4472C4">
                    <a:lumMod val="50000"/>
                  </a:srgbClr>
                </a:solidFill>
              </a:rPr>
              <a:t>&gt;40    - severe </a:t>
            </a:r>
          </a:p>
        </p:txBody>
      </p:sp>
    </p:spTree>
    <p:extLst>
      <p:ext uri="{BB962C8B-B14F-4D97-AF65-F5344CB8AC3E}">
        <p14:creationId xmlns:p14="http://schemas.microsoft.com/office/powerpoint/2010/main" xmlns="" val="1536787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Intra Cardiac Pressure Measurement</a:t>
            </a:r>
            <a:endParaRPr lang="en-US" b="1" dirty="0">
              <a:solidFill>
                <a:srgbClr val="00B0F0"/>
              </a:solidFill>
            </a:endParaRPr>
          </a:p>
        </p:txBody>
      </p:sp>
      <p:sp>
        <p:nvSpPr>
          <p:cNvPr id="452" name="Shape 452"/>
          <p:cNvSpPr>
            <a:spLocks noGrp="1"/>
          </p:cNvSpPr>
          <p:nvPr>
            <p:ph type="body" idx="1"/>
          </p:nvPr>
        </p:nvSpPr>
        <p:spPr>
          <a:xfrm>
            <a:off x="1152659" y="1773935"/>
            <a:ext cx="8891299" cy="3324952"/>
          </a:xfrm>
          <a:prstGeom prst="rect">
            <a:avLst/>
          </a:prstGeom>
        </p:spPr>
        <p:txBody>
          <a:bodyPr>
            <a:normAutofit fontScale="92500" lnSpcReduction="20000"/>
          </a:bodyPr>
          <a:lstStyle/>
          <a:p>
            <a:pPr marL="0" indent="0">
              <a:buNone/>
              <a:defRPr sz="2800">
                <a:solidFill>
                  <a:schemeClr val="accent6"/>
                </a:solidFill>
              </a:defRPr>
            </a:pPr>
            <a:r>
              <a:rPr lang="en-US" b="1" dirty="0" smtClean="0">
                <a:solidFill>
                  <a:schemeClr val="accent5">
                    <a:lumMod val="50000"/>
                  </a:schemeClr>
                </a:solidFill>
              </a:rPr>
              <a:t>LAP</a:t>
            </a:r>
            <a:r>
              <a:rPr lang="en-US" dirty="0" smtClean="0">
                <a:solidFill>
                  <a:schemeClr val="accent5">
                    <a:lumMod val="50000"/>
                  </a:schemeClr>
                </a:solidFill>
              </a:rPr>
              <a:t> </a:t>
            </a:r>
          </a:p>
          <a:p>
            <a:pPr marL="384048" indent="-384048">
              <a:defRPr sz="2800">
                <a:solidFill>
                  <a:schemeClr val="accent6"/>
                </a:solidFill>
              </a:defRPr>
            </a:pPr>
            <a:r>
              <a:rPr lang="en-US" dirty="0" smtClean="0">
                <a:solidFill>
                  <a:schemeClr val="accent5">
                    <a:lumMod val="50000"/>
                  </a:schemeClr>
                </a:solidFill>
              </a:rPr>
              <a:t>10-15mmHg normal</a:t>
            </a:r>
          </a:p>
          <a:p>
            <a:pPr marL="384048" indent="-384048">
              <a:defRPr sz="2800">
                <a:solidFill>
                  <a:schemeClr val="accent6"/>
                </a:solidFill>
              </a:defRPr>
            </a:pPr>
            <a:r>
              <a:rPr lang="en-US" dirty="0" smtClean="0">
                <a:solidFill>
                  <a:schemeClr val="accent5">
                    <a:lumMod val="50000"/>
                  </a:schemeClr>
                </a:solidFill>
              </a:rPr>
              <a:t>&gt;25 associated with PHT</a:t>
            </a:r>
          </a:p>
          <a:p>
            <a:pPr marL="0" indent="0">
              <a:buNone/>
              <a:defRPr sz="2800">
                <a:solidFill>
                  <a:schemeClr val="accent6"/>
                </a:solidFill>
              </a:defRPr>
            </a:pPr>
            <a:r>
              <a:rPr lang="en-US" b="1" dirty="0" smtClean="0">
                <a:solidFill>
                  <a:schemeClr val="accent5">
                    <a:lumMod val="50000"/>
                  </a:schemeClr>
                </a:solidFill>
              </a:rPr>
              <a:t>PAP</a:t>
            </a:r>
          </a:p>
          <a:p>
            <a:pPr marL="384048" indent="-384048">
              <a:defRPr sz="2800">
                <a:solidFill>
                  <a:schemeClr val="accent6"/>
                </a:solidFill>
              </a:defRPr>
            </a:pPr>
            <a:r>
              <a:rPr lang="en-US" dirty="0" smtClean="0">
                <a:solidFill>
                  <a:schemeClr val="accent5">
                    <a:lumMod val="50000"/>
                  </a:schemeClr>
                </a:solidFill>
              </a:rPr>
              <a:t>25-30  mm Hg– Normal</a:t>
            </a:r>
          </a:p>
          <a:p>
            <a:pPr marL="384048" indent="-384048">
              <a:defRPr sz="2800">
                <a:solidFill>
                  <a:schemeClr val="accent6"/>
                </a:solidFill>
              </a:defRPr>
            </a:pPr>
            <a:r>
              <a:rPr lang="en-US" dirty="0" smtClean="0">
                <a:solidFill>
                  <a:schemeClr val="accent5">
                    <a:lumMod val="50000"/>
                  </a:schemeClr>
                </a:solidFill>
              </a:rPr>
              <a:t>35-45              – mild</a:t>
            </a:r>
          </a:p>
          <a:p>
            <a:pPr marL="384048" indent="-384048">
              <a:defRPr sz="2800">
                <a:solidFill>
                  <a:schemeClr val="accent6"/>
                </a:solidFill>
              </a:defRPr>
            </a:pPr>
            <a:r>
              <a:rPr lang="en-US" dirty="0" smtClean="0">
                <a:solidFill>
                  <a:schemeClr val="accent5">
                    <a:lumMod val="50000"/>
                  </a:schemeClr>
                </a:solidFill>
              </a:rPr>
              <a:t>45-60              – moderate</a:t>
            </a:r>
          </a:p>
          <a:p>
            <a:pPr marL="384048" indent="-384048">
              <a:defRPr sz="2800">
                <a:solidFill>
                  <a:schemeClr val="accent6"/>
                </a:solidFill>
              </a:defRPr>
            </a:pPr>
            <a:r>
              <a:rPr lang="en-US" dirty="0" smtClean="0">
                <a:solidFill>
                  <a:schemeClr val="accent5">
                    <a:lumMod val="50000"/>
                  </a:schemeClr>
                </a:solidFill>
              </a:rPr>
              <a:t>&gt;60                  - Severe</a:t>
            </a:r>
          </a:p>
        </p:txBody>
      </p:sp>
      <p:pic>
        <p:nvPicPr>
          <p:cNvPr id="453" name="image2.png" descr="image4.png"/>
          <p:cNvPicPr>
            <a:picLocks noChangeAspect="1"/>
          </p:cNvPicPr>
          <p:nvPr/>
        </p:nvPicPr>
        <p:blipFill>
          <a:blip r:embed="rId3">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4"/>
          <a:stretch>
            <a:fillRect/>
          </a:stretch>
        </p:blipFill>
        <p:spPr>
          <a:xfrm>
            <a:off x="838200" y="1458941"/>
            <a:ext cx="9205758" cy="91448"/>
          </a:xfrm>
          <a:prstGeom prst="rect">
            <a:avLst/>
          </a:prstGeom>
        </p:spPr>
      </p:pic>
      <p:pic>
        <p:nvPicPr>
          <p:cNvPr id="6" name="Picture 5"/>
          <p:cNvPicPr>
            <a:picLocks noChangeAspect="1"/>
          </p:cNvPicPr>
          <p:nvPr/>
        </p:nvPicPr>
        <p:blipFill>
          <a:blip r:embed="rId5"/>
          <a:stretch>
            <a:fillRect/>
          </a:stretch>
        </p:blipFill>
        <p:spPr>
          <a:xfrm>
            <a:off x="161994" y="5098887"/>
            <a:ext cx="1145235" cy="1340653"/>
          </a:xfrm>
          <a:prstGeom prst="rect">
            <a:avLst/>
          </a:prstGeom>
        </p:spPr>
      </p:pic>
      <p:sp>
        <p:nvSpPr>
          <p:cNvPr id="7" name="Rectangle 6"/>
          <p:cNvSpPr/>
          <p:nvPr/>
        </p:nvSpPr>
        <p:spPr>
          <a:xfrm>
            <a:off x="1307229" y="5467203"/>
            <a:ext cx="8987629" cy="1754326"/>
          </a:xfrm>
          <a:prstGeom prst="rect">
            <a:avLst/>
          </a:prstGeom>
        </p:spPr>
        <p:txBody>
          <a:bodyPr wrap="square">
            <a:spAutoFit/>
          </a:bodyPr>
          <a:lstStyle/>
          <a:p>
            <a:pPr marL="285750" indent="-285750">
              <a:buFont typeface="Arial" panose="020B0604020202020204" pitchFamily="34" charset="0"/>
              <a:buChar char="•"/>
            </a:pPr>
            <a:r>
              <a:rPr lang="en-US" sz="2800" dirty="0" smtClean="0"/>
              <a:t>LAP-</a:t>
            </a:r>
            <a:r>
              <a:rPr lang="en-US" sz="2800" b="1" dirty="0" smtClean="0">
                <a:solidFill>
                  <a:srgbClr val="00B0F0"/>
                </a:solidFill>
              </a:rPr>
              <a:t>15- 25 </a:t>
            </a:r>
          </a:p>
          <a:p>
            <a:pPr marL="285750" indent="-285750">
              <a:buFont typeface="Arial" panose="020B0604020202020204" pitchFamily="34" charset="0"/>
              <a:buChar char="•"/>
            </a:pPr>
            <a:r>
              <a:rPr lang="en-US" sz="2800" b="1" dirty="0" smtClean="0">
                <a:solidFill>
                  <a:schemeClr val="tx1"/>
                </a:solidFill>
              </a:rPr>
              <a:t>PAP</a:t>
            </a:r>
            <a:r>
              <a:rPr lang="en-US" sz="2800" b="1" dirty="0" smtClean="0">
                <a:solidFill>
                  <a:srgbClr val="00B0F0"/>
                </a:solidFill>
              </a:rPr>
              <a:t>-30- 60 </a:t>
            </a:r>
            <a:endParaRPr lang="en-US" sz="2800" b="1" dirty="0">
              <a:solidFill>
                <a:srgbClr val="00B0F0"/>
              </a:solidFill>
            </a:endParaRPr>
          </a:p>
          <a:p>
            <a:pPr marL="285750" indent="-285750">
              <a:buFont typeface="Arial" panose="020B0604020202020204" pitchFamily="34" charset="0"/>
              <a:buChar char="•"/>
            </a:pPr>
            <a:endParaRPr lang="en-US" sz="2800" b="1" dirty="0">
              <a:solidFill>
                <a:srgbClr val="00B0F0"/>
              </a:solidFill>
            </a:endParaRPr>
          </a:p>
          <a:p>
            <a:endParaRPr lang="en-US" sz="2400" dirty="0"/>
          </a:p>
        </p:txBody>
      </p:sp>
    </p:spTree>
    <p:extLst>
      <p:ext uri="{BB962C8B-B14F-4D97-AF65-F5344CB8AC3E}">
        <p14:creationId xmlns:p14="http://schemas.microsoft.com/office/powerpoint/2010/main" xmlns="" val="10769873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Other  Measurement</a:t>
            </a:r>
            <a:endParaRPr lang="en-US" b="1" dirty="0">
              <a:solidFill>
                <a:srgbClr val="00B0F0"/>
              </a:solidFill>
            </a:endParaRPr>
          </a:p>
        </p:txBody>
      </p:sp>
      <p:sp>
        <p:nvSpPr>
          <p:cNvPr id="452" name="Shape 452"/>
          <p:cNvSpPr>
            <a:spLocks noGrp="1"/>
          </p:cNvSpPr>
          <p:nvPr>
            <p:ph type="body" idx="1"/>
          </p:nvPr>
        </p:nvSpPr>
        <p:spPr>
          <a:xfrm>
            <a:off x="838200" y="2087703"/>
            <a:ext cx="8891299" cy="3944477"/>
          </a:xfrm>
          <a:prstGeom prst="rect">
            <a:avLst/>
          </a:prstGeom>
        </p:spPr>
        <p:txBody>
          <a:bodyPr>
            <a:normAutofit/>
          </a:bodyPr>
          <a:lstStyle/>
          <a:p>
            <a:pPr marL="0" indent="0">
              <a:buNone/>
              <a:defRPr sz="2800">
                <a:solidFill>
                  <a:schemeClr val="accent6"/>
                </a:solidFill>
              </a:defRPr>
            </a:pPr>
            <a:r>
              <a:rPr lang="en-US" b="1" dirty="0" smtClean="0">
                <a:solidFill>
                  <a:schemeClr val="accent5">
                    <a:lumMod val="50000"/>
                  </a:schemeClr>
                </a:solidFill>
              </a:rPr>
              <a:t>Stroke Volume</a:t>
            </a:r>
            <a:r>
              <a:rPr lang="en-US" dirty="0" smtClean="0">
                <a:solidFill>
                  <a:schemeClr val="accent5">
                    <a:lumMod val="50000"/>
                  </a:schemeClr>
                </a:solidFill>
              </a:rPr>
              <a:t> </a:t>
            </a:r>
          </a:p>
          <a:p>
            <a:pPr marL="384048" indent="-384048">
              <a:defRPr sz="2800">
                <a:solidFill>
                  <a:schemeClr val="accent6"/>
                </a:solidFill>
              </a:defRPr>
            </a:pPr>
            <a:r>
              <a:rPr lang="en-US" dirty="0" smtClean="0">
                <a:solidFill>
                  <a:schemeClr val="accent5">
                    <a:lumMod val="50000"/>
                  </a:schemeClr>
                </a:solidFill>
              </a:rPr>
              <a:t>Based on aortic cross section &amp; velocity</a:t>
            </a:r>
          </a:p>
          <a:p>
            <a:pPr marL="0" indent="0">
              <a:buNone/>
              <a:defRPr sz="2800">
                <a:solidFill>
                  <a:schemeClr val="accent6"/>
                </a:solidFill>
              </a:defRPr>
            </a:pPr>
            <a:r>
              <a:rPr lang="en-US" b="1" dirty="0" smtClean="0">
                <a:solidFill>
                  <a:schemeClr val="accent5">
                    <a:lumMod val="50000"/>
                  </a:schemeClr>
                </a:solidFill>
              </a:rPr>
              <a:t>IVC Diameter</a:t>
            </a:r>
          </a:p>
          <a:p>
            <a:pPr marL="384048" indent="-384048">
              <a:defRPr sz="2800">
                <a:solidFill>
                  <a:schemeClr val="accent6"/>
                </a:solidFill>
              </a:defRPr>
            </a:pPr>
            <a:r>
              <a:rPr lang="en-US" dirty="0" smtClean="0">
                <a:solidFill>
                  <a:schemeClr val="accent5">
                    <a:lumMod val="50000"/>
                  </a:schemeClr>
                </a:solidFill>
              </a:rPr>
              <a:t>Volume Status  Vs Congestive Status </a:t>
            </a:r>
          </a:p>
          <a:p>
            <a:pPr marL="0" indent="0">
              <a:buNone/>
              <a:defRPr sz="2800">
                <a:solidFill>
                  <a:schemeClr val="accent6"/>
                </a:solidFill>
              </a:defRPr>
            </a:pPr>
            <a:r>
              <a:rPr lang="en-US" b="1" dirty="0" smtClean="0">
                <a:solidFill>
                  <a:schemeClr val="accent5">
                    <a:lumMod val="50000"/>
                  </a:schemeClr>
                </a:solidFill>
              </a:rPr>
              <a:t>Stress Echo</a:t>
            </a:r>
          </a:p>
          <a:p>
            <a:pPr>
              <a:defRPr sz="2800">
                <a:solidFill>
                  <a:schemeClr val="accent6"/>
                </a:solidFill>
              </a:defRPr>
            </a:pPr>
            <a:r>
              <a:rPr lang="en-US" dirty="0" smtClean="0">
                <a:solidFill>
                  <a:schemeClr val="accent5">
                    <a:lumMod val="50000"/>
                  </a:schemeClr>
                </a:solidFill>
              </a:rPr>
              <a:t>  Angina with Normal Echo </a:t>
            </a:r>
          </a:p>
          <a:p>
            <a:pPr>
              <a:defRPr sz="2800">
                <a:solidFill>
                  <a:schemeClr val="accent6"/>
                </a:solidFill>
              </a:defRPr>
            </a:pPr>
            <a:r>
              <a:rPr lang="en-US" dirty="0" smtClean="0">
                <a:solidFill>
                  <a:schemeClr val="accent5">
                    <a:lumMod val="50000"/>
                  </a:schemeClr>
                </a:solidFill>
              </a:rPr>
              <a:t>  Transplant Recipients</a:t>
            </a:r>
          </a:p>
        </p:txBody>
      </p:sp>
      <p:pic>
        <p:nvPicPr>
          <p:cNvPr id="453" name="image2.png" descr="image4.png"/>
          <p:cNvPicPr>
            <a:picLocks noChangeAspect="1"/>
          </p:cNvPicPr>
          <p:nvPr/>
        </p:nvPicPr>
        <p:blipFill>
          <a:blip r:embed="rId3">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4"/>
          <a:stretch>
            <a:fillRect/>
          </a:stretch>
        </p:blipFill>
        <p:spPr>
          <a:xfrm>
            <a:off x="838200" y="1458941"/>
            <a:ext cx="9205758" cy="91448"/>
          </a:xfrm>
          <a:prstGeom prst="rect">
            <a:avLst/>
          </a:prstGeom>
        </p:spPr>
      </p:pic>
    </p:spTree>
    <p:extLst>
      <p:ext uri="{BB962C8B-B14F-4D97-AF65-F5344CB8AC3E}">
        <p14:creationId xmlns:p14="http://schemas.microsoft.com/office/powerpoint/2010/main" xmlns="" val="3370821839"/>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hape 495"/>
          <p:cNvSpPr>
            <a:spLocks noGrp="1"/>
          </p:cNvSpPr>
          <p:nvPr>
            <p:ph type="title"/>
          </p:nvPr>
        </p:nvSpPr>
        <p:spPr>
          <a:prstGeom prst="rect">
            <a:avLst/>
          </a:prstGeom>
        </p:spPr>
        <p:txBody>
          <a:bodyPr/>
          <a:lstStyle/>
          <a:p>
            <a:r>
              <a:rPr lang="en-US" dirty="0" smtClean="0"/>
              <a:t>To Conclude</a:t>
            </a:r>
            <a:r>
              <a:rPr dirty="0" smtClean="0"/>
              <a:t> </a:t>
            </a:r>
            <a:endParaRPr dirty="0"/>
          </a:p>
        </p:txBody>
      </p:sp>
      <p:sp>
        <p:nvSpPr>
          <p:cNvPr id="496" name="Shape 496"/>
          <p:cNvSpPr>
            <a:spLocks noGrp="1"/>
          </p:cNvSpPr>
          <p:nvPr>
            <p:ph type="body" sz="half" idx="1"/>
          </p:nvPr>
        </p:nvSpPr>
        <p:spPr>
          <a:xfrm>
            <a:off x="1371600" y="2688336"/>
            <a:ext cx="9601200" cy="2542032"/>
          </a:xfrm>
          <a:prstGeom prst="rect">
            <a:avLst/>
          </a:prstGeom>
        </p:spPr>
        <p:txBody>
          <a:bodyPr>
            <a:normAutofit fontScale="70000" lnSpcReduction="20000"/>
          </a:bodyPr>
          <a:lstStyle/>
          <a:p>
            <a:pPr marL="384048" indent="-384048">
              <a:defRPr sz="2800">
                <a:solidFill>
                  <a:schemeClr val="accent6"/>
                </a:solidFill>
              </a:defRPr>
            </a:pPr>
            <a:r>
              <a:rPr lang="en-US" dirty="0" smtClean="0">
                <a:solidFill>
                  <a:schemeClr val="accent5">
                    <a:lumMod val="50000"/>
                  </a:schemeClr>
                </a:solidFill>
              </a:rPr>
              <a:t>TTE </a:t>
            </a:r>
            <a:r>
              <a:rPr lang="en-US" dirty="0">
                <a:solidFill>
                  <a:schemeClr val="accent5">
                    <a:lumMod val="50000"/>
                  </a:schemeClr>
                </a:solidFill>
              </a:rPr>
              <a:t>is one non-invasive test that is commonly requested to provide additional prognostic information.</a:t>
            </a:r>
          </a:p>
          <a:p>
            <a:pPr marL="384048" indent="-384048">
              <a:defRPr sz="2800">
                <a:solidFill>
                  <a:schemeClr val="accent6"/>
                </a:solidFill>
              </a:defRPr>
            </a:pPr>
            <a:r>
              <a:rPr lang="en-US" dirty="0" smtClean="0">
                <a:solidFill>
                  <a:schemeClr val="accent5">
                    <a:lumMod val="50000"/>
                  </a:schemeClr>
                </a:solidFill>
              </a:rPr>
              <a:t>Assessment </a:t>
            </a:r>
            <a:r>
              <a:rPr lang="en-US" dirty="0">
                <a:solidFill>
                  <a:schemeClr val="accent5">
                    <a:lumMod val="50000"/>
                  </a:schemeClr>
                </a:solidFill>
              </a:rPr>
              <a:t>of preload and myocardial contractility is an essential accompaniment to the successful modern management of the </a:t>
            </a:r>
            <a:r>
              <a:rPr lang="en-US" dirty="0" smtClean="0">
                <a:solidFill>
                  <a:schemeClr val="accent5">
                    <a:lumMod val="50000"/>
                  </a:schemeClr>
                </a:solidFill>
              </a:rPr>
              <a:t>high risk </a:t>
            </a:r>
            <a:r>
              <a:rPr lang="en-US" dirty="0">
                <a:solidFill>
                  <a:schemeClr val="accent5">
                    <a:lumMod val="50000"/>
                  </a:schemeClr>
                </a:solidFill>
              </a:rPr>
              <a:t>surgical patient</a:t>
            </a:r>
            <a:r>
              <a:rPr lang="en-US" dirty="0" smtClean="0">
                <a:solidFill>
                  <a:schemeClr val="accent5">
                    <a:lumMod val="50000"/>
                  </a:schemeClr>
                </a:solidFill>
              </a:rPr>
              <a:t>.</a:t>
            </a:r>
          </a:p>
          <a:p>
            <a:pPr marL="384048" indent="-384048">
              <a:defRPr sz="2800">
                <a:solidFill>
                  <a:schemeClr val="accent6"/>
                </a:solidFill>
              </a:defRPr>
            </a:pPr>
            <a:r>
              <a:rPr lang="en-US" dirty="0">
                <a:solidFill>
                  <a:schemeClr val="accent5">
                    <a:lumMod val="50000"/>
                  </a:schemeClr>
                </a:solidFill>
              </a:rPr>
              <a:t>It is as yet equivocal whether adding echocardiography values to models of risk prediction improves their predictive strength</a:t>
            </a:r>
            <a:r>
              <a:rPr lang="en-US" dirty="0" smtClean="0">
                <a:solidFill>
                  <a:schemeClr val="accent5">
                    <a:lumMod val="50000"/>
                  </a:schemeClr>
                </a:solidFill>
              </a:rPr>
              <a:t>.</a:t>
            </a:r>
          </a:p>
          <a:p>
            <a:pPr marL="384048" indent="-384048">
              <a:defRPr sz="2800">
                <a:solidFill>
                  <a:schemeClr val="accent6"/>
                </a:solidFill>
              </a:defRPr>
            </a:pPr>
            <a:r>
              <a:rPr lang="en-US" dirty="0" smtClean="0">
                <a:solidFill>
                  <a:schemeClr val="accent5">
                    <a:lumMod val="50000"/>
                  </a:schemeClr>
                </a:solidFill>
              </a:rPr>
              <a:t>Understanding of the Echocardiographic values  helps to stratify, modify,&amp; manage MACE</a:t>
            </a:r>
            <a:endParaRPr lang="en-US" dirty="0">
              <a:solidFill>
                <a:schemeClr val="accent5">
                  <a:lumMod val="50000"/>
                </a:schemeClr>
              </a:solidFill>
            </a:endParaRPr>
          </a:p>
          <a:p>
            <a:pPr marL="384048" indent="-384048">
              <a:defRPr sz="2800">
                <a:solidFill>
                  <a:schemeClr val="accent6"/>
                </a:solidFill>
              </a:defRPr>
            </a:pPr>
            <a:endParaRPr lang="en-US" dirty="0">
              <a:solidFill>
                <a:schemeClr val="accent5">
                  <a:lumMod val="50000"/>
                </a:schemeClr>
              </a:solidFill>
            </a:endParaRPr>
          </a:p>
          <a:p>
            <a:pPr marL="384048" indent="-384048">
              <a:defRPr sz="2800">
                <a:solidFill>
                  <a:schemeClr val="accent6"/>
                </a:solidFill>
              </a:defRPr>
            </a:pPr>
            <a:endParaRPr lang="en-US" dirty="0" smtClean="0">
              <a:solidFill>
                <a:schemeClr val="accent5">
                  <a:lumMod val="50000"/>
                </a:schemeClr>
              </a:solidFill>
            </a:endParaRPr>
          </a:p>
          <a:p>
            <a:pPr marL="384048" indent="-384048">
              <a:defRPr sz="2800">
                <a:solidFill>
                  <a:schemeClr val="accent6"/>
                </a:solidFill>
              </a:defRPr>
            </a:pPr>
            <a:endParaRPr lang="en-US" dirty="0" smtClean="0">
              <a:solidFill>
                <a:schemeClr val="accent5">
                  <a:lumMod val="50000"/>
                </a:schemeClr>
              </a:solidFill>
            </a:endParaRPr>
          </a:p>
          <a:p>
            <a:pPr marL="384048" indent="-384048">
              <a:defRPr sz="2800">
                <a:solidFill>
                  <a:schemeClr val="accent6"/>
                </a:solidFill>
              </a:defRPr>
            </a:pPr>
            <a:endParaRPr lang="en-US" dirty="0">
              <a:solidFill>
                <a:schemeClr val="accent5">
                  <a:lumMod val="50000"/>
                </a:schemeClr>
              </a:solidFill>
            </a:endParaRPr>
          </a:p>
          <a:p>
            <a:pPr marL="384048" indent="-384048">
              <a:defRPr sz="2800">
                <a:solidFill>
                  <a:srgbClr val="303030"/>
                </a:solidFill>
              </a:defRPr>
            </a:pPr>
            <a:endParaRPr dirty="0"/>
          </a:p>
        </p:txBody>
      </p:sp>
      <p:pic>
        <p:nvPicPr>
          <p:cNvPr id="497"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2" name="Picture 1"/>
          <p:cNvPicPr>
            <a:picLocks noChangeAspect="1"/>
          </p:cNvPicPr>
          <p:nvPr/>
        </p:nvPicPr>
        <p:blipFill>
          <a:blip r:embed="rId3"/>
          <a:stretch>
            <a:fillRect/>
          </a:stretch>
        </p:blipFill>
        <p:spPr>
          <a:xfrm>
            <a:off x="10338801" y="452077"/>
            <a:ext cx="1461680" cy="1719623"/>
          </a:xfrm>
          <a:prstGeom prst="rect">
            <a:avLst/>
          </a:prstGeom>
        </p:spPr>
      </p:pic>
      <p:pic>
        <p:nvPicPr>
          <p:cNvPr id="3" name="Picture 2"/>
          <p:cNvPicPr>
            <a:picLocks noChangeAspect="1"/>
          </p:cNvPicPr>
          <p:nvPr/>
        </p:nvPicPr>
        <p:blipFill>
          <a:blip r:embed="rId4"/>
          <a:stretch>
            <a:fillRect/>
          </a:stretch>
        </p:blipFill>
        <p:spPr>
          <a:xfrm flipV="1">
            <a:off x="1371599" y="1718802"/>
            <a:ext cx="8864221" cy="172087"/>
          </a:xfrm>
          <a:prstGeom prst="rect">
            <a:avLst/>
          </a:prstGeom>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8731" t="6633" r="7239" b="16784"/>
          <a:stretch/>
        </p:blipFill>
        <p:spPr>
          <a:xfrm>
            <a:off x="1419368" y="0"/>
            <a:ext cx="10222173" cy="6741994"/>
          </a:xfrm>
          <a:prstGeom prst="rect">
            <a:avLst/>
          </a:prstGeom>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Shape 686"/>
          <p:cNvSpPr>
            <a:spLocks noGrp="1"/>
          </p:cNvSpPr>
          <p:nvPr>
            <p:ph type="body" sz="quarter" idx="1"/>
          </p:nvPr>
        </p:nvSpPr>
        <p:spPr>
          <a:xfrm>
            <a:off x="4991951" y="4115352"/>
            <a:ext cx="3886202" cy="1338262"/>
          </a:xfrm>
          <a:prstGeom prst="rect">
            <a:avLst/>
          </a:prstGeom>
        </p:spPr>
        <p:txBody>
          <a:bodyPr lIns="50800" tIns="50800" rIns="50800" bIns="50800" anchor="b"/>
          <a:lstStyle>
            <a:lvl1pPr marL="0" indent="0" defTabSz="749808">
              <a:spcBef>
                <a:spcPts val="200"/>
              </a:spcBef>
              <a:buSzTx/>
              <a:buNone/>
              <a:defRPr sz="3900" b="1" i="1">
                <a:solidFill>
                  <a:srgbClr val="095CC4"/>
                </a:solidFill>
                <a:uFill>
                  <a:solidFill>
                    <a:srgbClr val="000000"/>
                  </a:solidFill>
                </a:uFill>
                <a:latin typeface="+mj-lt"/>
                <a:ea typeface="+mj-ea"/>
                <a:cs typeface="+mj-cs"/>
                <a:sym typeface="Franklin Gothic Book"/>
              </a:defRPr>
            </a:lvl1pPr>
          </a:lstStyle>
          <a:p>
            <a:r>
              <a:rPr dirty="0"/>
              <a:t>   Thank You </a:t>
            </a:r>
          </a:p>
        </p:txBody>
      </p:sp>
      <p:sp>
        <p:nvSpPr>
          <p:cNvPr id="687" name="Shape 687"/>
          <p:cNvSpPr>
            <a:spLocks noGrp="1"/>
          </p:cNvSpPr>
          <p:nvPr>
            <p:ph type="sldNum" sz="quarter" idx="4294967295"/>
          </p:nvPr>
        </p:nvSpPr>
        <p:spPr>
          <a:xfrm>
            <a:off x="5835180" y="6509742"/>
            <a:ext cx="253605" cy="249236"/>
          </a:xfrm>
          <a:prstGeom prst="rect">
            <a:avLst/>
          </a:prstGeom>
          <a:extLst>
            <a:ext uri="{C572A759-6A51-4108-AA02-DFA0A04FC94B}">
              <ma14:wrappingTextBoxFlag xmlns:ma14="http://schemas.microsoft.com/office/mac/drawingml/2011/main" xmlns="" val="1"/>
            </a:ext>
          </a:extLst>
        </p:spPr>
        <p:txBody>
          <a:bodyPr lIns="35717" tIns="35717" rIns="35717" bIns="35717" anchor="t"/>
          <a:lstStyle>
            <a:lvl1pPr algn="ctr" defTabSz="410764">
              <a:defRPr>
                <a:solidFill>
                  <a:srgbClr val="000000"/>
                </a:solidFill>
                <a:latin typeface="Helvetica Light"/>
                <a:ea typeface="Helvetica Light"/>
                <a:cs typeface="Helvetica Light"/>
                <a:sym typeface="Helvetica Light"/>
              </a:defRPr>
            </a:lvl1pPr>
          </a:lstStyle>
          <a:p>
            <a:fld id="{86CB4B4D-7CA3-9044-876B-883B54F8677D}" type="slidenum">
              <a:rPr/>
              <a:pPr/>
              <a:t>36</a:t>
            </a:fld>
            <a:endParaRPr/>
          </a:p>
        </p:txBody>
      </p:sp>
      <p:sp>
        <p:nvSpPr>
          <p:cNvPr id="688" name="Shape 688"/>
          <p:cNvSpPr/>
          <p:nvPr/>
        </p:nvSpPr>
        <p:spPr>
          <a:xfrm>
            <a:off x="5584906" y="5502715"/>
            <a:ext cx="2700291" cy="52308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defTabSz="914400">
              <a:defRPr sz="2800" b="1">
                <a:solidFill>
                  <a:srgbClr val="095CC4"/>
                </a:solidFill>
                <a:uFill>
                  <a:solidFill>
                    <a:srgbClr val="000000"/>
                  </a:solidFill>
                </a:uFill>
              </a:defRPr>
            </a:lvl1pPr>
          </a:lstStyle>
          <a:p>
            <a:r>
              <a:rPr dirty="0" err="1"/>
              <a:t>Dr.G.K.Kumar</a:t>
            </a:r>
            <a:endParaRPr dirty="0"/>
          </a:p>
        </p:txBody>
      </p:sp>
      <p:pic>
        <p:nvPicPr>
          <p:cNvPr id="689" name="image6.jpeg"/>
          <p:cNvPicPr>
            <a:picLocks noChangeAspect="1"/>
          </p:cNvPicPr>
          <p:nvPr/>
        </p:nvPicPr>
        <p:blipFill>
          <a:blip r:embed="rId2">
            <a:extLst/>
          </a:blip>
          <a:stretch>
            <a:fillRect/>
          </a:stretch>
        </p:blipFill>
        <p:spPr>
          <a:xfrm>
            <a:off x="5114780" y="310810"/>
            <a:ext cx="3047279" cy="4404979"/>
          </a:xfrm>
          <a:prstGeom prst="rect">
            <a:avLst/>
          </a:prstGeom>
          <a:ln w="12700">
            <a:miter lim="400000"/>
          </a:ln>
        </p:spPr>
      </p:pic>
    </p:spTree>
    <p:extLst>
      <p:ext uri="{BB962C8B-B14F-4D97-AF65-F5344CB8AC3E}">
        <p14:creationId xmlns:p14="http://schemas.microsoft.com/office/powerpoint/2010/main" xmlns="" val="145718515"/>
      </p:ext>
    </p:extLst>
  </p:cSld>
  <p:clrMapOvr>
    <a:masterClrMapping/>
  </p:clrMapOvr>
  <mc:AlternateContent xmlns:mc="http://schemas.openxmlformats.org/markup-compatibility/2006">
    <mc:Choice xmlns:p14="http://schemas.microsoft.com/office/powerpoint/2010/main" xmlns="" Requires="p14">
      <p:transition spd="slow" p14:dur="1250" advClick="0" advTm="2000">
        <p14:switch dir="r"/>
      </p:transition>
    </mc:Choice>
    <mc:Fallback>
      <p:transition spd="slow" advClick="0" advTm="2000">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689"/>
                                        </p:tgtEl>
                                        <p:attrNameLst>
                                          <p:attrName>style.visibility</p:attrName>
                                        </p:attrNameLst>
                                      </p:cBhvr>
                                      <p:to>
                                        <p:strVal val="visible"/>
                                      </p:to>
                                    </p:set>
                                    <p:animEffect transition="in" filter="dissolve">
                                      <p:cBhvr>
                                        <p:cTn id="7" dur="1500"/>
                                        <p:tgtEl>
                                          <p:spTgt spid="689"/>
                                        </p:tgtEl>
                                      </p:cBhvr>
                                    </p:animEffect>
                                  </p:childTnLst>
                                </p:cTn>
                              </p:par>
                            </p:childTnLst>
                          </p:cTn>
                        </p:par>
                        <p:par>
                          <p:cTn id="8" fill="hold">
                            <p:stCondLst>
                              <p:cond delay="1500"/>
                            </p:stCondLst>
                            <p:childTnLst>
                              <p:par>
                                <p:cTn id="9" presetID="9" presetClass="entr" fill="hold" grpId="0" nodeType="afterEffect">
                                  <p:stCondLst>
                                    <p:cond delay="0"/>
                                  </p:stCondLst>
                                  <p:iterate>
                                    <p:tmAbs val="0"/>
                                  </p:iterate>
                                  <p:childTnLst>
                                    <p:set>
                                      <p:cBhvr>
                                        <p:cTn id="10" fill="hold"/>
                                        <p:tgtEl>
                                          <p:spTgt spid="686"/>
                                        </p:tgtEl>
                                        <p:attrNameLst>
                                          <p:attrName>style.visibility</p:attrName>
                                        </p:attrNameLst>
                                      </p:cBhvr>
                                      <p:to>
                                        <p:strVal val="visible"/>
                                      </p:to>
                                    </p:set>
                                    <p:animEffect transition="in" filter="dissolve">
                                      <p:cBhvr>
                                        <p:cTn id="11" dur="1500"/>
                                        <p:tgtEl>
                                          <p:spTgt spid="686"/>
                                        </p:tgtEl>
                                      </p:cBhvr>
                                    </p:animEffect>
                                  </p:childTnLst>
                                </p:cTn>
                              </p:par>
                            </p:childTnLst>
                          </p:cTn>
                        </p:par>
                        <p:par>
                          <p:cTn id="12" fill="hold">
                            <p:stCondLst>
                              <p:cond delay="3000"/>
                            </p:stCondLst>
                            <p:childTnLst>
                              <p:par>
                                <p:cTn id="13" presetID="9" presetClass="entr" fill="hold" grpId="0" nodeType="afterEffect">
                                  <p:stCondLst>
                                    <p:cond delay="0"/>
                                  </p:stCondLst>
                                  <p:iterate>
                                    <p:tmAbs val="0"/>
                                  </p:iterate>
                                  <p:childTnLst>
                                    <p:set>
                                      <p:cBhvr>
                                        <p:cTn id="14" fill="hold"/>
                                        <p:tgtEl>
                                          <p:spTgt spid="688"/>
                                        </p:tgtEl>
                                        <p:attrNameLst>
                                          <p:attrName>style.visibility</p:attrName>
                                        </p:attrNameLst>
                                      </p:cBhvr>
                                      <p:to>
                                        <p:strVal val="visible"/>
                                      </p:to>
                                    </p:set>
                                    <p:animEffect transition="in" filter="dissolve">
                                      <p:cBhvr>
                                        <p:cTn id="15" dur="1500"/>
                                        <p:tgtEl>
                                          <p:spTgt spid="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 grpId="0" animBg="1" advAuto="0"/>
      <p:bldP spid="688" grpId="0" animBg="1" advAuto="0"/>
      <p:bldP spid="689" grpId="0"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Shape 695"/>
          <p:cNvSpPr>
            <a:spLocks noGrp="1"/>
          </p:cNvSpPr>
          <p:nvPr>
            <p:ph type="title" idx="4294967295"/>
          </p:nvPr>
        </p:nvSpPr>
        <p:spPr>
          <a:xfrm>
            <a:off x="4161353" y="73897"/>
            <a:ext cx="6257925" cy="1169104"/>
          </a:xfrm>
          <a:prstGeom prst="rect">
            <a:avLst/>
          </a:prstGeom>
        </p:spPr>
        <p:txBody>
          <a:bodyPr anchor="ctr">
            <a:normAutofit/>
          </a:bodyPr>
          <a:lstStyle/>
          <a:p>
            <a:pPr algn="ctr" defTabSz="642937">
              <a:lnSpc>
                <a:spcPct val="100000"/>
              </a:lnSpc>
              <a:defRPr sz="2200">
                <a:solidFill>
                  <a:srgbClr val="000000"/>
                </a:solidFill>
                <a:latin typeface="Arial"/>
                <a:ea typeface="Arial"/>
                <a:cs typeface="Arial"/>
                <a:sym typeface="Arial"/>
              </a:defRPr>
            </a:pPr>
            <a:r>
              <a:rPr sz="2400" b="1" dirty="0" err="1">
                <a:solidFill>
                  <a:schemeClr val="tx1"/>
                </a:solidFill>
              </a:rPr>
              <a:t>Dr.G.K.Kumar,MD,DA,FIPP</a:t>
            </a:r>
            <a:r>
              <a:rPr sz="2400" b="1" dirty="0">
                <a:solidFill>
                  <a:schemeClr val="tx1"/>
                </a:solidFill>
              </a:rPr>
              <a:t>.,</a:t>
            </a:r>
          </a:p>
          <a:p>
            <a:pPr algn="ctr" defTabSz="642937">
              <a:lnSpc>
                <a:spcPct val="100000"/>
              </a:lnSpc>
              <a:defRPr sz="2200">
                <a:solidFill>
                  <a:srgbClr val="000000"/>
                </a:solidFill>
                <a:latin typeface="Arial"/>
                <a:ea typeface="Arial"/>
                <a:cs typeface="Arial"/>
                <a:sym typeface="Arial"/>
              </a:defRPr>
            </a:pPr>
            <a:r>
              <a:rPr sz="2400" b="1" dirty="0">
                <a:solidFill>
                  <a:schemeClr val="tx1"/>
                </a:solidFill>
              </a:rPr>
              <a:t>Indian Institute of Pain Management</a:t>
            </a:r>
          </a:p>
        </p:txBody>
      </p:sp>
      <p:sp>
        <p:nvSpPr>
          <p:cNvPr id="696" name="Shape 696"/>
          <p:cNvSpPr>
            <a:spLocks noGrp="1"/>
          </p:cNvSpPr>
          <p:nvPr>
            <p:ph type="body" sz="half" idx="4294967295"/>
          </p:nvPr>
        </p:nvSpPr>
        <p:spPr>
          <a:xfrm>
            <a:off x="5714184" y="1599463"/>
            <a:ext cx="4913312" cy="4525964"/>
          </a:xfrm>
          <a:prstGeom prst="rect">
            <a:avLst/>
          </a:prstGeom>
        </p:spPr>
        <p:txBody>
          <a:bodyPr/>
          <a:lstStyle/>
          <a:p>
            <a:pPr marL="0" indent="0" defTabSz="507920">
              <a:lnSpc>
                <a:spcPct val="90000"/>
              </a:lnSpc>
              <a:spcBef>
                <a:spcPts val="400"/>
              </a:spcBef>
              <a:buSzTx/>
              <a:buNone/>
              <a:defRPr sz="2300" u="sng">
                <a:solidFill>
                  <a:schemeClr val="accent5"/>
                </a:solidFill>
                <a:uFill>
                  <a:solidFill>
                    <a:srgbClr val="009999"/>
                  </a:solidFill>
                </a:uFill>
                <a:latin typeface="Arial"/>
                <a:ea typeface="Arial"/>
                <a:cs typeface="Arial"/>
                <a:sym typeface="Arial"/>
              </a:defRPr>
            </a:pPr>
            <a:r>
              <a:rPr dirty="0">
                <a:solidFill>
                  <a:srgbClr val="00B0F0"/>
                </a:solidFill>
                <a:uFill>
                  <a:solidFill>
                    <a:schemeClr val="accent5"/>
                  </a:solidFill>
                </a:uFill>
                <a:hlinkClick r:id="rId2"/>
              </a:rPr>
              <a:t>painclinicchennai@gmail.com</a:t>
            </a:r>
            <a:endParaRPr dirty="0">
              <a:solidFill>
                <a:srgbClr val="00B0F0"/>
              </a:solidFill>
            </a:endParaRPr>
          </a:p>
          <a:p>
            <a:pPr marL="0" indent="0" defTabSz="507920">
              <a:lnSpc>
                <a:spcPct val="90000"/>
              </a:lnSpc>
              <a:spcBef>
                <a:spcPts val="400"/>
              </a:spcBef>
              <a:buSzTx/>
              <a:buNone/>
              <a:defRPr sz="2300" u="sng">
                <a:solidFill>
                  <a:schemeClr val="accent5"/>
                </a:solidFill>
                <a:uFill>
                  <a:solidFill>
                    <a:srgbClr val="009999"/>
                  </a:solidFill>
                </a:uFill>
                <a:latin typeface="Arial"/>
                <a:ea typeface="Arial"/>
                <a:cs typeface="Arial"/>
                <a:sym typeface="Arial"/>
              </a:defRPr>
            </a:pPr>
            <a:endParaRPr dirty="0">
              <a:solidFill>
                <a:srgbClr val="00B0F0"/>
              </a:solidFill>
            </a:endParaRPr>
          </a:p>
          <a:p>
            <a:pPr marL="0" indent="0" defTabSz="507920">
              <a:lnSpc>
                <a:spcPct val="90000"/>
              </a:lnSpc>
              <a:spcBef>
                <a:spcPts val="400"/>
              </a:spcBef>
              <a:buSzTx/>
              <a:buNone/>
              <a:defRPr sz="2300" u="sng">
                <a:solidFill>
                  <a:schemeClr val="accent5"/>
                </a:solidFill>
                <a:uFill>
                  <a:solidFill>
                    <a:srgbClr val="009999"/>
                  </a:solidFill>
                </a:uFill>
                <a:latin typeface="Arial"/>
                <a:ea typeface="Arial"/>
                <a:cs typeface="Arial"/>
                <a:sym typeface="Arial"/>
              </a:defRPr>
            </a:pPr>
            <a:r>
              <a:rPr dirty="0">
                <a:solidFill>
                  <a:srgbClr val="00B0F0"/>
                </a:solidFill>
                <a:uFill>
                  <a:solidFill>
                    <a:schemeClr val="accent5"/>
                  </a:solidFill>
                </a:uFill>
                <a:hlinkClick r:id="rId3"/>
              </a:rPr>
              <a:t>chennaipainclinic@facebook.com</a:t>
            </a:r>
            <a:endParaRPr dirty="0">
              <a:solidFill>
                <a:srgbClr val="00B0F0"/>
              </a:solidFill>
            </a:endParaRPr>
          </a:p>
          <a:p>
            <a:pPr marL="0" indent="0" defTabSz="507920">
              <a:lnSpc>
                <a:spcPct val="90000"/>
              </a:lnSpc>
              <a:spcBef>
                <a:spcPts val="400"/>
              </a:spcBef>
              <a:buSzTx/>
              <a:buNone/>
              <a:defRPr sz="2300" u="sng">
                <a:solidFill>
                  <a:schemeClr val="accent5"/>
                </a:solidFill>
                <a:uFill>
                  <a:solidFill>
                    <a:srgbClr val="009999"/>
                  </a:solidFill>
                </a:uFill>
                <a:latin typeface="Arial"/>
                <a:ea typeface="Arial"/>
                <a:cs typeface="Arial"/>
                <a:sym typeface="Arial"/>
              </a:defRPr>
            </a:pPr>
            <a:endParaRPr dirty="0">
              <a:solidFill>
                <a:srgbClr val="00B0F0"/>
              </a:solidFill>
            </a:endParaRPr>
          </a:p>
          <a:p>
            <a:pPr marL="0" indent="0" defTabSz="507920">
              <a:lnSpc>
                <a:spcPct val="90000"/>
              </a:lnSpc>
              <a:spcBef>
                <a:spcPts val="400"/>
              </a:spcBef>
              <a:buSzTx/>
              <a:buNone/>
              <a:defRPr sz="2300" u="sng">
                <a:solidFill>
                  <a:schemeClr val="accent5"/>
                </a:solidFill>
                <a:uFill>
                  <a:solidFill>
                    <a:srgbClr val="009999"/>
                  </a:solidFill>
                </a:uFill>
                <a:latin typeface="Arial"/>
                <a:ea typeface="Arial"/>
                <a:cs typeface="Arial"/>
                <a:sym typeface="Arial"/>
              </a:defRPr>
            </a:pPr>
            <a:r>
              <a:rPr dirty="0">
                <a:solidFill>
                  <a:srgbClr val="00B0F0"/>
                </a:solidFill>
                <a:uFill>
                  <a:solidFill>
                    <a:schemeClr val="accent5"/>
                  </a:solidFill>
                </a:uFill>
                <a:hlinkClick r:id="rId4"/>
              </a:rPr>
              <a:t>chnpainclinic@twitter.com</a:t>
            </a:r>
            <a:endParaRPr dirty="0">
              <a:solidFill>
                <a:srgbClr val="00B0F0"/>
              </a:solidFill>
            </a:endParaRPr>
          </a:p>
          <a:p>
            <a:pPr marL="0" indent="0" defTabSz="507920">
              <a:lnSpc>
                <a:spcPct val="90000"/>
              </a:lnSpc>
              <a:spcBef>
                <a:spcPts val="400"/>
              </a:spcBef>
              <a:buSzTx/>
              <a:buNone/>
              <a:defRPr sz="2300" u="sng">
                <a:solidFill>
                  <a:schemeClr val="accent5"/>
                </a:solidFill>
                <a:uFill>
                  <a:solidFill>
                    <a:srgbClr val="009999"/>
                  </a:solidFill>
                </a:uFill>
                <a:latin typeface="Arial"/>
                <a:ea typeface="Arial"/>
                <a:cs typeface="Arial"/>
                <a:sym typeface="Arial"/>
              </a:defRPr>
            </a:pPr>
            <a:endParaRPr lang="en-US" dirty="0" smtClean="0">
              <a:solidFill>
                <a:srgbClr val="00B0F0"/>
              </a:solidFill>
            </a:endParaRPr>
          </a:p>
          <a:p>
            <a:pPr marL="0" indent="0" defTabSz="507920">
              <a:lnSpc>
                <a:spcPct val="90000"/>
              </a:lnSpc>
              <a:spcBef>
                <a:spcPts val="400"/>
              </a:spcBef>
              <a:buSzTx/>
              <a:buNone/>
              <a:defRPr sz="2300" u="sng">
                <a:solidFill>
                  <a:schemeClr val="accent5"/>
                </a:solidFill>
                <a:uFill>
                  <a:solidFill>
                    <a:srgbClr val="009999"/>
                  </a:solidFill>
                </a:uFill>
                <a:latin typeface="Arial"/>
                <a:ea typeface="Arial"/>
                <a:cs typeface="Arial"/>
                <a:sym typeface="Arial"/>
              </a:defRPr>
            </a:pPr>
            <a:endParaRPr dirty="0">
              <a:solidFill>
                <a:srgbClr val="00B0F0"/>
              </a:solidFill>
            </a:endParaRPr>
          </a:p>
          <a:p>
            <a:pPr marL="0" indent="0" defTabSz="507920">
              <a:lnSpc>
                <a:spcPct val="90000"/>
              </a:lnSpc>
              <a:spcBef>
                <a:spcPts val="400"/>
              </a:spcBef>
              <a:buSzTx/>
              <a:buNone/>
              <a:defRPr sz="2300">
                <a:solidFill>
                  <a:srgbClr val="000000"/>
                </a:solidFill>
                <a:latin typeface="Arial"/>
                <a:ea typeface="Arial"/>
                <a:cs typeface="Arial"/>
                <a:sym typeface="Arial"/>
              </a:defRPr>
            </a:pPr>
            <a:r>
              <a:rPr dirty="0">
                <a:solidFill>
                  <a:srgbClr val="0070C0"/>
                </a:solidFill>
              </a:rPr>
              <a:t>9003275457</a:t>
            </a:r>
          </a:p>
          <a:p>
            <a:pPr marL="0" indent="0" defTabSz="507920">
              <a:lnSpc>
                <a:spcPct val="90000"/>
              </a:lnSpc>
              <a:spcBef>
                <a:spcPts val="400"/>
              </a:spcBef>
              <a:buSzTx/>
              <a:buNone/>
              <a:defRPr sz="2300">
                <a:solidFill>
                  <a:srgbClr val="000000"/>
                </a:solidFill>
                <a:latin typeface="Arial"/>
                <a:ea typeface="Arial"/>
                <a:cs typeface="Arial"/>
                <a:sym typeface="Arial"/>
              </a:defRPr>
            </a:pPr>
            <a:endParaRPr dirty="0">
              <a:solidFill>
                <a:srgbClr val="00B0F0"/>
              </a:solidFill>
            </a:endParaRPr>
          </a:p>
          <a:p>
            <a:pPr marL="0" indent="0" defTabSz="507920">
              <a:lnSpc>
                <a:spcPct val="90000"/>
              </a:lnSpc>
              <a:spcBef>
                <a:spcPts val="400"/>
              </a:spcBef>
              <a:buSzTx/>
              <a:buNone/>
              <a:defRPr sz="2300">
                <a:solidFill>
                  <a:srgbClr val="000000"/>
                </a:solidFill>
                <a:latin typeface="Arial"/>
                <a:ea typeface="Arial"/>
                <a:cs typeface="Arial"/>
                <a:sym typeface="Arial"/>
              </a:defRPr>
            </a:pPr>
            <a:endParaRPr dirty="0">
              <a:solidFill>
                <a:srgbClr val="00B0F0"/>
              </a:solidFill>
            </a:endParaRPr>
          </a:p>
          <a:p>
            <a:pPr marL="0" indent="0" defTabSz="507920">
              <a:lnSpc>
                <a:spcPct val="90000"/>
              </a:lnSpc>
              <a:spcBef>
                <a:spcPts val="400"/>
              </a:spcBef>
              <a:buSzTx/>
              <a:buNone/>
              <a:defRPr sz="2300" u="sng">
                <a:solidFill>
                  <a:schemeClr val="accent5"/>
                </a:solidFill>
                <a:uFill>
                  <a:solidFill>
                    <a:srgbClr val="009999"/>
                  </a:solidFill>
                </a:uFill>
                <a:latin typeface="Arial"/>
                <a:ea typeface="Arial"/>
                <a:cs typeface="Arial"/>
                <a:sym typeface="Arial"/>
              </a:defRPr>
            </a:pPr>
            <a:r>
              <a:rPr dirty="0">
                <a:solidFill>
                  <a:srgbClr val="00B0F0"/>
                </a:solidFill>
                <a:uFill>
                  <a:solidFill>
                    <a:schemeClr val="accent5"/>
                  </a:solidFill>
                </a:uFill>
                <a:hlinkClick r:id="rId5"/>
              </a:rPr>
              <a:t>www.painclinicchennai.com</a:t>
            </a:r>
          </a:p>
        </p:txBody>
      </p:sp>
      <p:pic>
        <p:nvPicPr>
          <p:cNvPr id="697" name="image73.png"/>
          <p:cNvPicPr>
            <a:picLocks noChangeAspect="1"/>
          </p:cNvPicPr>
          <p:nvPr/>
        </p:nvPicPr>
        <p:blipFill>
          <a:blip r:embed="rId6">
            <a:extLst/>
          </a:blip>
          <a:stretch>
            <a:fillRect/>
          </a:stretch>
        </p:blipFill>
        <p:spPr>
          <a:xfrm>
            <a:off x="1412747" y="1974372"/>
            <a:ext cx="2246424" cy="2246425"/>
          </a:xfrm>
          <a:prstGeom prst="rect">
            <a:avLst/>
          </a:prstGeom>
          <a:ln w="12700">
            <a:miter lim="400000"/>
          </a:ln>
        </p:spPr>
      </p:pic>
      <p:pic>
        <p:nvPicPr>
          <p:cNvPr id="698" name="image74.jpeg"/>
          <p:cNvPicPr>
            <a:picLocks noChangeAspect="1"/>
          </p:cNvPicPr>
          <p:nvPr/>
        </p:nvPicPr>
        <p:blipFill>
          <a:blip r:embed="rId7">
            <a:extLst/>
          </a:blip>
          <a:stretch>
            <a:fillRect/>
          </a:stretch>
        </p:blipFill>
        <p:spPr>
          <a:xfrm>
            <a:off x="4711780" y="1496217"/>
            <a:ext cx="692097" cy="692097"/>
          </a:xfrm>
          <a:prstGeom prst="rect">
            <a:avLst/>
          </a:prstGeom>
          <a:ln w="12700">
            <a:miter lim="400000"/>
          </a:ln>
        </p:spPr>
      </p:pic>
      <p:pic>
        <p:nvPicPr>
          <p:cNvPr id="699" name="image75.jpeg"/>
          <p:cNvPicPr>
            <a:picLocks noChangeAspect="1"/>
          </p:cNvPicPr>
          <p:nvPr/>
        </p:nvPicPr>
        <p:blipFill>
          <a:blip r:embed="rId8">
            <a:extLst/>
          </a:blip>
          <a:stretch>
            <a:fillRect/>
          </a:stretch>
        </p:blipFill>
        <p:spPr>
          <a:xfrm>
            <a:off x="4696650" y="2242091"/>
            <a:ext cx="857472" cy="837297"/>
          </a:xfrm>
          <a:prstGeom prst="rect">
            <a:avLst/>
          </a:prstGeom>
          <a:ln w="12700">
            <a:miter lim="400000"/>
          </a:ln>
        </p:spPr>
      </p:pic>
      <p:pic>
        <p:nvPicPr>
          <p:cNvPr id="700" name="image76.png"/>
          <p:cNvPicPr>
            <a:picLocks noChangeAspect="1"/>
          </p:cNvPicPr>
          <p:nvPr/>
        </p:nvPicPr>
        <p:blipFill>
          <a:blip r:embed="rId9" cstate="print">
            <a:extLst/>
          </a:blip>
          <a:stretch>
            <a:fillRect/>
          </a:stretch>
        </p:blipFill>
        <p:spPr>
          <a:xfrm>
            <a:off x="4826355" y="3097585"/>
            <a:ext cx="712637" cy="711045"/>
          </a:xfrm>
          <a:prstGeom prst="rect">
            <a:avLst/>
          </a:prstGeom>
          <a:ln w="12700">
            <a:miter lim="400000"/>
          </a:ln>
        </p:spPr>
      </p:pic>
      <p:pic>
        <p:nvPicPr>
          <p:cNvPr id="701" name="image77.jpeg"/>
          <p:cNvPicPr>
            <a:picLocks noChangeAspect="1"/>
          </p:cNvPicPr>
          <p:nvPr/>
        </p:nvPicPr>
        <p:blipFill>
          <a:blip r:embed="rId10">
            <a:extLst/>
          </a:blip>
          <a:srcRect l="13770" t="17743" r="18976" b="15004"/>
          <a:stretch>
            <a:fillRect/>
          </a:stretch>
        </p:blipFill>
        <p:spPr>
          <a:xfrm>
            <a:off x="4771144" y="4078478"/>
            <a:ext cx="863009" cy="863010"/>
          </a:xfrm>
          <a:prstGeom prst="rect">
            <a:avLst/>
          </a:prstGeom>
          <a:ln w="12700">
            <a:miter lim="400000"/>
          </a:ln>
        </p:spPr>
      </p:pic>
      <p:pic>
        <p:nvPicPr>
          <p:cNvPr id="703" name="image79.jpeg"/>
          <p:cNvPicPr>
            <a:picLocks noChangeAspect="1"/>
          </p:cNvPicPr>
          <p:nvPr/>
        </p:nvPicPr>
        <p:blipFill>
          <a:blip r:embed="rId11" cstate="print">
            <a:extLst/>
          </a:blip>
          <a:srcRect l="6239" t="9013" r="6239" b="3466"/>
          <a:stretch>
            <a:fillRect/>
          </a:stretch>
        </p:blipFill>
        <p:spPr>
          <a:xfrm>
            <a:off x="4779056" y="5023791"/>
            <a:ext cx="847183" cy="847184"/>
          </a:xfrm>
          <a:prstGeom prst="rect">
            <a:avLst/>
          </a:prstGeom>
          <a:ln w="12700">
            <a:miter lim="400000"/>
          </a:ln>
        </p:spPr>
      </p:pic>
      <p:pic>
        <p:nvPicPr>
          <p:cNvPr id="10" name="image2.png" descr="image4.png"/>
          <p:cNvPicPr>
            <a:picLocks noChangeAspect="1"/>
          </p:cNvPicPr>
          <p:nvPr/>
        </p:nvPicPr>
        <p:blipFill>
          <a:blip r:embed="rId12">
            <a:extLst/>
          </a:blip>
          <a:stretch>
            <a:fillRect/>
          </a:stretch>
        </p:blipFill>
        <p:spPr>
          <a:xfrm>
            <a:off x="2321426" y="144573"/>
            <a:ext cx="821758" cy="1187814"/>
          </a:xfrm>
          <a:prstGeom prst="rect">
            <a:avLst/>
          </a:prstGeom>
          <a:ln w="12700">
            <a:miter lim="400000"/>
          </a:ln>
        </p:spPr>
      </p:pic>
    </p:spTree>
    <p:extLst>
      <p:ext uri="{BB962C8B-B14F-4D97-AF65-F5344CB8AC3E}">
        <p14:creationId xmlns:p14="http://schemas.microsoft.com/office/powerpoint/2010/main" xmlns="" val="227114133"/>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fill="hold"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p:cNvSpPr>
          <p:nvPr>
            <p:ph type="title"/>
          </p:nvPr>
        </p:nvSpPr>
        <p:spPr>
          <a:xfrm>
            <a:off x="2345967" y="508267"/>
            <a:ext cx="7772400" cy="1362077"/>
          </a:xfrm>
          <a:prstGeom prst="rect">
            <a:avLst/>
          </a:prstGeom>
        </p:spPr>
        <p:txBody>
          <a:bodyPr lIns="88900" tIns="50800" rIns="88900" bIns="50800" anchor="t"/>
          <a:lstStyle>
            <a:lvl1pPr defTabSz="786384">
              <a:defRPr sz="4128" b="1" cap="all">
                <a:uFill>
                  <a:solidFill>
                    <a:srgbClr val="000000"/>
                  </a:solidFill>
                </a:uFill>
                <a:latin typeface="+mj-lt"/>
                <a:ea typeface="+mj-ea"/>
                <a:cs typeface="+mj-cs"/>
                <a:sym typeface="Helvetica"/>
              </a:defRPr>
            </a:lvl1pPr>
          </a:lstStyle>
          <a:p>
            <a:pPr>
              <a:defRPr sz="3096"/>
            </a:pPr>
            <a:r>
              <a:rPr sz="4128"/>
              <a:t>Let’s make a pain free world…</a:t>
            </a:r>
          </a:p>
        </p:txBody>
      </p:sp>
      <p:pic>
        <p:nvPicPr>
          <p:cNvPr id="362" name="Picture 361"/>
          <p:cNvPicPr>
            <a:picLocks/>
          </p:cNvPicPr>
          <p:nvPr/>
        </p:nvPicPr>
        <p:blipFill>
          <a:blip r:embed="rId2">
            <a:extLst/>
          </a:blip>
          <a:stretch>
            <a:fillRect/>
          </a:stretch>
        </p:blipFill>
        <p:spPr>
          <a:xfrm>
            <a:off x="3570396" y="1988433"/>
            <a:ext cx="5051122" cy="4624615"/>
          </a:xfrm>
          <a:prstGeom prst="rect">
            <a:avLst/>
          </a:prstGeom>
          <a:effectLst>
            <a:outerShdw blurRad="127000" dist="50800" dir="2700000" rotWithShape="0">
              <a:srgbClr val="000000">
                <a:alpha val="50000"/>
              </a:srgbClr>
            </a:outerShdw>
          </a:effectLst>
        </p:spPr>
      </p:pic>
      <p:sp>
        <p:nvSpPr>
          <p:cNvPr id="363" name="Shape 363"/>
          <p:cNvSpPr>
            <a:spLocks noGrp="1"/>
          </p:cNvSpPr>
          <p:nvPr>
            <p:ph type="sldNum" sz="quarter" idx="4294967295"/>
          </p:nvPr>
        </p:nvSpPr>
        <p:spPr>
          <a:xfrm>
            <a:off x="5835180" y="6509742"/>
            <a:ext cx="253607" cy="249238"/>
          </a:xfrm>
          <a:prstGeom prst="rect">
            <a:avLst/>
          </a:prstGeom>
          <a:extLst>
            <a:ext uri="{C572A759-6A51-4108-AA02-DFA0A04FC94B}">
              <ma14:wrappingTextBoxFlag xmlns:ma14="http://schemas.microsoft.com/office/mac/drawingml/2011/main" xmlns="" val="1"/>
            </a:ext>
          </a:extLst>
        </p:spPr>
        <p:txBody>
          <a:bodyPr lIns="35718" tIns="35718" rIns="35718" bIns="35718" anchor="t"/>
          <a:lstStyle>
            <a:lvl1pPr algn="ctr" defTabSz="410765">
              <a:defRPr>
                <a:solidFill>
                  <a:srgbClr val="000000"/>
                </a:solidFill>
                <a:latin typeface="Helvetica Light"/>
                <a:ea typeface="Helvetica Light"/>
                <a:cs typeface="Helvetica Light"/>
                <a:sym typeface="Helvetica Light"/>
              </a:defRPr>
            </a:lvl1pPr>
          </a:lstStyle>
          <a:p>
            <a:fld id="{86CB4B4D-7CA3-9044-876B-883B54F8677D}" type="slidenum">
              <a:rPr/>
              <a:pPr/>
              <a:t>38</a:t>
            </a:fld>
            <a:endParaRPr/>
          </a:p>
        </p:txBody>
      </p:sp>
    </p:spTree>
    <p:extLst>
      <p:ext uri="{BB962C8B-B14F-4D97-AF65-F5344CB8AC3E}">
        <p14:creationId xmlns:p14="http://schemas.microsoft.com/office/powerpoint/2010/main" xmlns="" val="7687346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Shape 492"/>
          <p:cNvSpPr>
            <a:spLocks noGrp="1"/>
          </p:cNvSpPr>
          <p:nvPr>
            <p:ph type="title"/>
          </p:nvPr>
        </p:nvSpPr>
        <p:spPr>
          <a:prstGeom prst="rect">
            <a:avLst/>
          </a:prstGeom>
        </p:spPr>
        <p:txBody>
          <a:bodyPr/>
          <a:lstStyle/>
          <a:p>
            <a:endParaRPr/>
          </a:p>
        </p:txBody>
      </p:sp>
      <p:sp>
        <p:nvSpPr>
          <p:cNvPr id="493" name="Shape 493"/>
          <p:cNvSpPr>
            <a:spLocks noGrp="1"/>
          </p:cNvSpPr>
          <p:nvPr>
            <p:ph type="body" idx="1"/>
          </p:nvPr>
        </p:nvSpPr>
        <p:spPr>
          <a:prstGeom prst="rect">
            <a:avLst/>
          </a:prstGeom>
        </p:spPr>
        <p:txBody>
          <a:bodyPr/>
          <a:lstStyle/>
          <a:p>
            <a:endParaRPr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3333" t="9553" r="1442" b="20199"/>
          <a:stretch/>
        </p:blipFill>
        <p:spPr>
          <a:xfrm>
            <a:off x="820747" y="272955"/>
            <a:ext cx="11371253" cy="6291618"/>
          </a:xfrm>
          <a:prstGeom prst="rect">
            <a:avLst/>
          </a:prstGeom>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Shape 502"/>
          <p:cNvSpPr>
            <a:spLocks noGrp="1"/>
          </p:cNvSpPr>
          <p:nvPr>
            <p:ph type="title"/>
          </p:nvPr>
        </p:nvSpPr>
        <p:spPr>
          <a:xfrm>
            <a:off x="6375139" y="575572"/>
            <a:ext cx="3895742" cy="1200734"/>
          </a:xfrm>
          <a:prstGeom prst="rect">
            <a:avLst/>
          </a:prstGeom>
        </p:spPr>
        <p:txBody>
          <a:bodyPr lIns="50800" tIns="50800" rIns="50800" bIns="50800"/>
          <a:lstStyle>
            <a:lvl1pPr>
              <a:defRPr sz="4600" b="1">
                <a:uFill>
                  <a:solidFill>
                    <a:srgbClr val="4F81BD"/>
                  </a:solidFill>
                </a:uFill>
              </a:defRPr>
            </a:lvl1pPr>
          </a:lstStyle>
          <a:p>
            <a:r>
              <a:t>Objectives</a:t>
            </a:r>
          </a:p>
        </p:txBody>
      </p:sp>
      <p:sp>
        <p:nvSpPr>
          <p:cNvPr id="503" name="Shape 503"/>
          <p:cNvSpPr>
            <a:spLocks noGrp="1"/>
          </p:cNvSpPr>
          <p:nvPr>
            <p:ph type="sldNum" sz="quarter" idx="4294967295"/>
          </p:nvPr>
        </p:nvSpPr>
        <p:spPr>
          <a:xfrm>
            <a:off x="10151142" y="6453386"/>
            <a:ext cx="239480" cy="236534"/>
          </a:xfrm>
          <a:prstGeom prst="rect">
            <a:avLst/>
          </a:prstGeom>
          <a:extLst>
            <a:ext uri="{C572A759-6A51-4108-AA02-DFA0A04FC94B}">
              <ma14:wrappingTextBoxFlag xmlns="" xmlns:ma14="http://schemas.microsoft.com/office/mac/drawingml/2011/main" val="1"/>
            </a:ext>
          </a:extLst>
        </p:spPr>
        <p:txBody>
          <a:bodyPr lIns="35716" tIns="35716" rIns="35716" bIns="35716" anchor="t"/>
          <a:lstStyle>
            <a:lvl1pPr algn="ctr" defTabSz="410763">
              <a:defRPr sz="1100">
                <a:solidFill>
                  <a:srgbClr val="000000"/>
                </a:solidFill>
                <a:latin typeface="Helvetica Light"/>
                <a:ea typeface="Helvetica Light"/>
                <a:cs typeface="Helvetica Light"/>
                <a:sym typeface="Helvetica Light"/>
              </a:defRPr>
            </a:lvl1pPr>
          </a:lstStyle>
          <a:p>
            <a:fld id="{86CB4B4D-7CA3-9044-876B-883B54F8677D}" type="slidenum">
              <a:rPr/>
              <a:pPr/>
              <a:t>4</a:t>
            </a:fld>
            <a:endParaRPr/>
          </a:p>
        </p:txBody>
      </p:sp>
      <p:pic>
        <p:nvPicPr>
          <p:cNvPr id="504" name="image5.jpeg"/>
          <p:cNvPicPr>
            <a:picLocks noChangeAspect="1"/>
          </p:cNvPicPr>
          <p:nvPr/>
        </p:nvPicPr>
        <p:blipFill>
          <a:blip r:embed="rId2">
            <a:extLst/>
          </a:blip>
          <a:stretch>
            <a:fillRect/>
          </a:stretch>
        </p:blipFill>
        <p:spPr>
          <a:xfrm>
            <a:off x="1343001" y="2260391"/>
            <a:ext cx="3352102" cy="2403394"/>
          </a:xfrm>
          <a:prstGeom prst="rect">
            <a:avLst/>
          </a:prstGeom>
          <a:ln w="12700">
            <a:miter lim="400000"/>
          </a:ln>
          <a:effectLst>
            <a:reflection stA="50000" endPos="40000" dir="5400000" sy="-100000" algn="bl" rotWithShape="0"/>
          </a:effectLst>
        </p:spPr>
      </p:pic>
      <p:sp>
        <p:nvSpPr>
          <p:cNvPr id="505" name="Shape 505"/>
          <p:cNvSpPr/>
          <p:nvPr/>
        </p:nvSpPr>
        <p:spPr>
          <a:xfrm flipV="1">
            <a:off x="5138928" y="1719071"/>
            <a:ext cx="5559552" cy="36578"/>
          </a:xfrm>
          <a:prstGeom prst="line">
            <a:avLst/>
          </a:prstGeom>
          <a:solidFill>
            <a:srgbClr val="000000">
              <a:alpha val="0"/>
            </a:srgbClr>
          </a:solidFill>
          <a:ln w="88900">
            <a:solidFill>
              <a:srgbClr val="FF6600"/>
            </a:solidFill>
          </a:ln>
        </p:spPr>
        <p:txBody>
          <a:bodyPr lIns="45719" rIns="45719"/>
          <a:lstStyle/>
          <a:p>
            <a:endParaRPr/>
          </a:p>
        </p:txBody>
      </p:sp>
      <p:pic>
        <p:nvPicPr>
          <p:cNvPr id="506" name="image6.jpeg"/>
          <p:cNvPicPr>
            <a:picLocks noChangeAspect="1"/>
          </p:cNvPicPr>
          <p:nvPr/>
        </p:nvPicPr>
        <p:blipFill>
          <a:blip r:embed="rId3">
            <a:extLst/>
          </a:blip>
          <a:stretch>
            <a:fillRect/>
          </a:stretch>
        </p:blipFill>
        <p:spPr>
          <a:xfrm>
            <a:off x="10882604" y="5459233"/>
            <a:ext cx="726722" cy="1050509"/>
          </a:xfrm>
          <a:prstGeom prst="rect">
            <a:avLst/>
          </a:prstGeom>
          <a:ln w="12700">
            <a:miter lim="400000"/>
          </a:ln>
        </p:spPr>
      </p:pic>
      <p:sp>
        <p:nvSpPr>
          <p:cNvPr id="507" name="Shape 507"/>
          <p:cNvSpPr/>
          <p:nvPr/>
        </p:nvSpPr>
        <p:spPr>
          <a:xfrm>
            <a:off x="5828703" y="2443023"/>
            <a:ext cx="4988614" cy="30162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defTabSz="410763">
              <a:buSzPct val="100000"/>
              <a:buFont typeface="Wingdings"/>
              <a:buChar char="▪"/>
              <a:defRPr sz="2800">
                <a:latin typeface="Franklin Gothic Book"/>
                <a:ea typeface="Franklin Gothic Book"/>
                <a:cs typeface="Franklin Gothic Book"/>
                <a:sym typeface="Franklin Gothic Book"/>
              </a:defRPr>
            </a:pPr>
            <a:r>
              <a:rPr lang="en-US" dirty="0" smtClean="0"/>
              <a:t>Pre Anesthesia ECG  </a:t>
            </a:r>
            <a:endParaRPr dirty="0"/>
          </a:p>
          <a:p>
            <a:pPr marL="342900" indent="-342900" defTabSz="410763">
              <a:buSzPct val="100000"/>
              <a:buFont typeface="Wingdings"/>
              <a:buChar char="▪"/>
              <a:defRPr sz="2800">
                <a:latin typeface="Franklin Gothic Book"/>
                <a:ea typeface="Franklin Gothic Book"/>
                <a:cs typeface="Franklin Gothic Book"/>
                <a:sym typeface="Franklin Gothic Book"/>
              </a:defRPr>
            </a:pPr>
            <a:endParaRPr dirty="0"/>
          </a:p>
          <a:p>
            <a:pPr marL="342900" indent="-342900" defTabSz="410763">
              <a:buSzPct val="100000"/>
              <a:buFont typeface="Wingdings"/>
              <a:buChar char="▪"/>
              <a:defRPr sz="2800">
                <a:latin typeface="Franklin Gothic Book"/>
                <a:ea typeface="Franklin Gothic Book"/>
                <a:cs typeface="Franklin Gothic Book"/>
                <a:sym typeface="Franklin Gothic Book"/>
              </a:defRPr>
            </a:pPr>
            <a:r>
              <a:rPr lang="en-US" dirty="0" smtClean="0"/>
              <a:t>Pre Anesthesia ECHO</a:t>
            </a:r>
          </a:p>
          <a:p>
            <a:pPr marL="342900" indent="-342900" defTabSz="410763">
              <a:buSzPct val="100000"/>
              <a:buFont typeface="Wingdings"/>
              <a:buChar char="▪"/>
              <a:defRPr sz="2800">
                <a:latin typeface="Franklin Gothic Book"/>
                <a:ea typeface="Franklin Gothic Book"/>
                <a:cs typeface="Franklin Gothic Book"/>
                <a:sym typeface="Franklin Gothic Book"/>
              </a:defRPr>
            </a:pPr>
            <a:endParaRPr lang="en-US" dirty="0" smtClean="0"/>
          </a:p>
          <a:p>
            <a:pPr marL="342900" indent="-342900" defTabSz="410763">
              <a:buSzPct val="100000"/>
              <a:buFont typeface="Wingdings"/>
              <a:buChar char="▪"/>
              <a:defRPr sz="2800">
                <a:latin typeface="Franklin Gothic Book"/>
                <a:ea typeface="Franklin Gothic Book"/>
                <a:cs typeface="Franklin Gothic Book"/>
                <a:sym typeface="Franklin Gothic Book"/>
              </a:defRPr>
            </a:pPr>
            <a:r>
              <a:rPr lang="en-US" dirty="0" smtClean="0"/>
              <a:t>What  can we acquire?</a:t>
            </a:r>
            <a:r>
              <a:rPr dirty="0" smtClean="0"/>
              <a:t> </a:t>
            </a:r>
            <a:endParaRPr sz="2200" dirty="0">
              <a:latin typeface="Helvetica Light"/>
              <a:ea typeface="Helvetica Light"/>
              <a:cs typeface="Helvetica Light"/>
              <a:sym typeface="Helvetica Light"/>
            </a:endParaRPr>
          </a:p>
          <a:p>
            <a:pPr marL="342900" indent="-342900" defTabSz="410763">
              <a:buSzPct val="100000"/>
              <a:buFont typeface="Wingdings"/>
              <a:buChar char="▪"/>
              <a:defRPr sz="2800">
                <a:latin typeface="Franklin Gothic Book"/>
                <a:ea typeface="Franklin Gothic Book"/>
                <a:cs typeface="Franklin Gothic Book"/>
                <a:sym typeface="Franklin Gothic Book"/>
              </a:defRPr>
            </a:pPr>
            <a:endParaRPr sz="2200" dirty="0">
              <a:latin typeface="Helvetica Light"/>
              <a:ea typeface="Helvetica Light"/>
              <a:cs typeface="Helvetica Light"/>
              <a:sym typeface="Helvetica Light"/>
            </a:endParaRPr>
          </a:p>
          <a:p>
            <a:pPr marL="342900" indent="-342900" defTabSz="410763">
              <a:buSzPct val="100000"/>
              <a:buFont typeface="Wingdings"/>
              <a:buChar char="▪"/>
              <a:defRPr sz="2800">
                <a:latin typeface="Franklin Gothic Book"/>
                <a:ea typeface="Franklin Gothic Book"/>
                <a:cs typeface="Franklin Gothic Book"/>
                <a:sym typeface="Franklin Gothic Book"/>
              </a:defRPr>
            </a:pPr>
            <a:endParaRPr dirty="0"/>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506"/>
                                        </p:tgtEl>
                                        <p:attrNameLst>
                                          <p:attrName>style.visibility</p:attrName>
                                        </p:attrNameLst>
                                      </p:cBhvr>
                                      <p:to>
                                        <p:strVal val="visible"/>
                                      </p:to>
                                    </p:set>
                                    <p:animEffect transition="in" filter="dissolve">
                                      <p:cBhvr>
                                        <p:cTn id="7" dur="1500"/>
                                        <p:tgtEl>
                                          <p:spTgt spid="50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507">
                                            <p:txEl>
                                              <p:pRg st="0" end="0"/>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2" nodeType="afterEffect">
                                  <p:stCondLst>
                                    <p:cond delay="0"/>
                                  </p:stCondLst>
                                  <p:iterate>
                                    <p:tmAbs val="0"/>
                                  </p:iterate>
                                  <p:childTnLst>
                                    <p:set>
                                      <p:cBhvr>
                                        <p:cTn id="14" fill="hold"/>
                                        <p:tgtEl>
                                          <p:spTgt spid="507">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2" nodeType="afterEffect">
                                  <p:stCondLst>
                                    <p:cond delay="0"/>
                                  </p:stCondLst>
                                  <p:iterate>
                                    <p:tmAbs val="0"/>
                                  </p:iterate>
                                  <p:childTnLst>
                                    <p:set>
                                      <p:cBhvr>
                                        <p:cTn id="17" fill="hold"/>
                                        <p:tgtEl>
                                          <p:spTgt spid="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 grpId="1" animBg="1" advAuto="0"/>
      <p:bldP spid="507" grpId="2" uiExpand="1" build="p" bldLvl="5"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l="8706" t="16317" r="23980" b="15224"/>
          <a:stretch/>
        </p:blipFill>
        <p:spPr>
          <a:xfrm>
            <a:off x="1637731" y="62690"/>
            <a:ext cx="8734568" cy="6662286"/>
          </a:xfrm>
          <a:prstGeom prst="rect">
            <a:avLst/>
          </a:prstGeom>
        </p:spPr>
      </p:pic>
    </p:spTree>
  </p:cSld>
  <p:clrMapOvr>
    <a:masterClrMapping/>
  </p:clrMapOvr>
  <p:transition spd="slow"/>
  <p:timing>
    <p:tnLst>
      <p:par>
        <p:cTn id="1" dur="indefinite" restart="never" fill="hold"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l="8259" t="33433" r="8905" b="27561"/>
          <a:stretch/>
        </p:blipFill>
        <p:spPr>
          <a:xfrm>
            <a:off x="860640" y="867906"/>
            <a:ext cx="11231276" cy="4599297"/>
          </a:xfrm>
          <a:prstGeom prst="rect">
            <a:avLst/>
          </a:prstGeom>
        </p:spPr>
      </p:pic>
    </p:spTree>
    <p:extLst>
      <p:ext uri="{BB962C8B-B14F-4D97-AF65-F5344CB8AC3E}">
        <p14:creationId xmlns:p14="http://schemas.microsoft.com/office/powerpoint/2010/main" xmlns="" val="4122656050"/>
      </p:ext>
    </p:extLst>
  </p:cSld>
  <p:clrMapOvr>
    <a:masterClrMapping/>
  </p:clrMapOvr>
  <p:transition spd="slow"/>
  <p:timing>
    <p:tnLst>
      <p:par>
        <p:cTn id="1" dur="indefinite" restart="never" fill="hold"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9"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l="9602" t="29253" r="8756" b="19602"/>
          <a:stretch/>
        </p:blipFill>
        <p:spPr>
          <a:xfrm>
            <a:off x="958519" y="704133"/>
            <a:ext cx="10810050" cy="4885900"/>
          </a:xfrm>
          <a:prstGeom prst="rect">
            <a:avLst/>
          </a:prstGeom>
        </p:spPr>
      </p:pic>
    </p:spTree>
    <p:extLst>
      <p:ext uri="{BB962C8B-B14F-4D97-AF65-F5344CB8AC3E}">
        <p14:creationId xmlns:p14="http://schemas.microsoft.com/office/powerpoint/2010/main" xmlns="" val="3552791530"/>
      </p:ext>
    </p:extLst>
  </p:cSld>
  <p:clrMapOvr>
    <a:masterClrMapping/>
  </p:clrMapOvr>
  <p:transition spd="slow"/>
  <p:timing>
    <p:tnLst>
      <p:par>
        <p:cTn id="1" dur="indefinite" restart="never" fill="hold"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dirty="0" smtClean="0"/>
              <a:t>Pre op echo</a:t>
            </a:r>
            <a:r>
              <a:rPr dirty="0" smtClean="0"/>
              <a:t> </a:t>
            </a:r>
            <a:endParaRPr dirty="0"/>
          </a:p>
        </p:txBody>
      </p:sp>
      <p:sp>
        <p:nvSpPr>
          <p:cNvPr id="452" name="Shape 452"/>
          <p:cNvSpPr>
            <a:spLocks noGrp="1"/>
          </p:cNvSpPr>
          <p:nvPr>
            <p:ph type="body" idx="1"/>
          </p:nvPr>
        </p:nvSpPr>
        <p:spPr>
          <a:xfrm>
            <a:off x="1152659" y="1773936"/>
            <a:ext cx="9601200" cy="3532160"/>
          </a:xfrm>
          <a:prstGeom prst="rect">
            <a:avLst/>
          </a:prstGeom>
        </p:spPr>
        <p:txBody>
          <a:bodyPr>
            <a:normAutofit fontScale="70000" lnSpcReduction="20000"/>
          </a:bodyPr>
          <a:lstStyle/>
          <a:p>
            <a:pPr marL="384048" indent="-384048">
              <a:defRPr sz="2800">
                <a:solidFill>
                  <a:schemeClr val="accent6"/>
                </a:solidFill>
              </a:defRPr>
            </a:pPr>
            <a:r>
              <a:rPr lang="en-US" dirty="0">
                <a:solidFill>
                  <a:schemeClr val="accent5">
                    <a:lumMod val="50000"/>
                  </a:schemeClr>
                </a:solidFill>
              </a:rPr>
              <a:t>Impact on pre-operative </a:t>
            </a:r>
            <a:r>
              <a:rPr lang="en-US" dirty="0" smtClean="0">
                <a:solidFill>
                  <a:schemeClr val="accent5">
                    <a:lumMod val="50000"/>
                  </a:schemeClr>
                </a:solidFill>
              </a:rPr>
              <a:t>management</a:t>
            </a:r>
          </a:p>
          <a:p>
            <a:pPr marL="384048" indent="-384048">
              <a:defRPr sz="2800">
                <a:solidFill>
                  <a:schemeClr val="accent6"/>
                </a:solidFill>
              </a:defRPr>
            </a:pPr>
            <a:r>
              <a:rPr lang="en-US" dirty="0">
                <a:solidFill>
                  <a:schemeClr val="accent5">
                    <a:lumMod val="50000"/>
                  </a:schemeClr>
                </a:solidFill>
              </a:rPr>
              <a:t>Transthoracic echocardiography can be used </a:t>
            </a:r>
            <a:r>
              <a:rPr lang="en-US" dirty="0" smtClean="0">
                <a:solidFill>
                  <a:schemeClr val="accent5">
                    <a:lumMod val="50000"/>
                  </a:schemeClr>
                </a:solidFill>
              </a:rPr>
              <a:t>anytime in </a:t>
            </a:r>
            <a:r>
              <a:rPr lang="en-US" dirty="0">
                <a:solidFill>
                  <a:schemeClr val="accent5">
                    <a:lumMod val="50000"/>
                  </a:schemeClr>
                </a:solidFill>
              </a:rPr>
              <a:t>the period preceding surgery, from the </a:t>
            </a:r>
            <a:r>
              <a:rPr lang="en-US" dirty="0" smtClean="0">
                <a:solidFill>
                  <a:schemeClr val="accent5">
                    <a:lumMod val="50000"/>
                  </a:schemeClr>
                </a:solidFill>
              </a:rPr>
              <a:t>pre-assessment clinic </a:t>
            </a:r>
            <a:r>
              <a:rPr lang="en-US" dirty="0">
                <a:solidFill>
                  <a:schemeClr val="accent5">
                    <a:lumMod val="50000"/>
                  </a:schemeClr>
                </a:solidFill>
              </a:rPr>
              <a:t>to the </a:t>
            </a:r>
            <a:r>
              <a:rPr lang="en-US" dirty="0" err="1">
                <a:solidFill>
                  <a:schemeClr val="accent5">
                    <a:lumMod val="50000"/>
                  </a:schemeClr>
                </a:solidFill>
              </a:rPr>
              <a:t>anaesthetic</a:t>
            </a:r>
            <a:r>
              <a:rPr lang="en-US" dirty="0">
                <a:solidFill>
                  <a:schemeClr val="accent5">
                    <a:lumMod val="50000"/>
                  </a:schemeClr>
                </a:solidFill>
              </a:rPr>
              <a:t> </a:t>
            </a:r>
            <a:r>
              <a:rPr lang="en-US" dirty="0" smtClean="0">
                <a:solidFill>
                  <a:schemeClr val="accent5">
                    <a:lumMod val="50000"/>
                  </a:schemeClr>
                </a:solidFill>
              </a:rPr>
              <a:t>room. </a:t>
            </a:r>
            <a:endParaRPr lang="en-US" dirty="0">
              <a:solidFill>
                <a:schemeClr val="accent5">
                  <a:lumMod val="50000"/>
                </a:schemeClr>
              </a:solidFill>
            </a:endParaRPr>
          </a:p>
          <a:p>
            <a:pPr marL="384048" indent="-384048">
              <a:defRPr sz="2800">
                <a:solidFill>
                  <a:schemeClr val="accent6"/>
                </a:solidFill>
              </a:defRPr>
            </a:pPr>
            <a:r>
              <a:rPr lang="en-US" dirty="0">
                <a:solidFill>
                  <a:schemeClr val="accent5">
                    <a:lumMod val="50000"/>
                  </a:schemeClr>
                </a:solidFill>
              </a:rPr>
              <a:t>shown to influence </a:t>
            </a:r>
            <a:r>
              <a:rPr lang="en-US" dirty="0" err="1">
                <a:solidFill>
                  <a:schemeClr val="accent5">
                    <a:lumMod val="50000"/>
                  </a:schemeClr>
                </a:solidFill>
              </a:rPr>
              <a:t>anaesthetic</a:t>
            </a:r>
            <a:r>
              <a:rPr lang="en-US" dirty="0">
                <a:solidFill>
                  <a:schemeClr val="accent5">
                    <a:lumMod val="50000"/>
                  </a:schemeClr>
                </a:solidFill>
              </a:rPr>
              <a:t> </a:t>
            </a:r>
            <a:r>
              <a:rPr lang="en-US" dirty="0" smtClean="0">
                <a:solidFill>
                  <a:schemeClr val="accent5">
                    <a:lumMod val="50000"/>
                  </a:schemeClr>
                </a:solidFill>
              </a:rPr>
              <a:t>management</a:t>
            </a:r>
          </a:p>
          <a:p>
            <a:pPr marL="384048" indent="-384048">
              <a:defRPr sz="2800">
                <a:solidFill>
                  <a:schemeClr val="accent6"/>
                </a:solidFill>
              </a:defRPr>
            </a:pPr>
            <a:r>
              <a:rPr lang="en-US" dirty="0">
                <a:solidFill>
                  <a:schemeClr val="accent5">
                    <a:lumMod val="50000"/>
                  </a:schemeClr>
                </a:solidFill>
              </a:rPr>
              <a:t>Resting pre-operative</a:t>
            </a:r>
          </a:p>
          <a:p>
            <a:pPr marL="384048" indent="-384048">
              <a:defRPr sz="2800">
                <a:solidFill>
                  <a:schemeClr val="accent6"/>
                </a:solidFill>
              </a:defRPr>
            </a:pPr>
            <a:r>
              <a:rPr lang="en-US" dirty="0">
                <a:solidFill>
                  <a:schemeClr val="accent5">
                    <a:lumMod val="50000"/>
                  </a:schemeClr>
                </a:solidFill>
              </a:rPr>
              <a:t>TTE is one non-invasive test that is </a:t>
            </a:r>
            <a:r>
              <a:rPr lang="en-US" dirty="0" smtClean="0">
                <a:solidFill>
                  <a:schemeClr val="accent5">
                    <a:lumMod val="50000"/>
                  </a:schemeClr>
                </a:solidFill>
              </a:rPr>
              <a:t>commonly requested </a:t>
            </a:r>
            <a:r>
              <a:rPr lang="en-US" dirty="0">
                <a:solidFill>
                  <a:schemeClr val="accent5">
                    <a:lumMod val="50000"/>
                  </a:schemeClr>
                </a:solidFill>
              </a:rPr>
              <a:t>to provide additional prognostic information.</a:t>
            </a:r>
          </a:p>
          <a:p>
            <a:pPr marL="384048" indent="-384048">
              <a:defRPr sz="2800">
                <a:solidFill>
                  <a:schemeClr val="accent6"/>
                </a:solidFill>
              </a:defRPr>
            </a:pPr>
            <a:r>
              <a:rPr lang="en-US" dirty="0">
                <a:solidFill>
                  <a:schemeClr val="accent5">
                    <a:lumMod val="50000"/>
                  </a:schemeClr>
                </a:solidFill>
              </a:rPr>
              <a:t>It is as yet equivocal whether adding </a:t>
            </a:r>
            <a:r>
              <a:rPr lang="en-US" dirty="0" smtClean="0">
                <a:solidFill>
                  <a:schemeClr val="accent5">
                    <a:lumMod val="50000"/>
                  </a:schemeClr>
                </a:solidFill>
              </a:rPr>
              <a:t>echocardiography values </a:t>
            </a:r>
            <a:r>
              <a:rPr lang="en-US" dirty="0">
                <a:solidFill>
                  <a:schemeClr val="accent5">
                    <a:lumMod val="50000"/>
                  </a:schemeClr>
                </a:solidFill>
              </a:rPr>
              <a:t>to models of risk prediction improves their </a:t>
            </a:r>
            <a:r>
              <a:rPr lang="en-US" dirty="0" smtClean="0">
                <a:solidFill>
                  <a:schemeClr val="accent5">
                    <a:lumMod val="50000"/>
                  </a:schemeClr>
                </a:solidFill>
              </a:rPr>
              <a:t>predictive strength.</a:t>
            </a:r>
          </a:p>
          <a:p>
            <a:pPr marL="384048" indent="-384048">
              <a:defRPr sz="2800">
                <a:solidFill>
                  <a:schemeClr val="accent6"/>
                </a:solidFill>
              </a:defRPr>
            </a:pPr>
            <a:r>
              <a:rPr lang="en-US" dirty="0" smtClean="0">
                <a:solidFill>
                  <a:schemeClr val="accent5">
                    <a:lumMod val="50000"/>
                  </a:schemeClr>
                </a:solidFill>
              </a:rPr>
              <a:t>This </a:t>
            </a:r>
            <a:r>
              <a:rPr lang="en-US" dirty="0">
                <a:solidFill>
                  <a:schemeClr val="accent5">
                    <a:lumMod val="50000"/>
                  </a:schemeClr>
                </a:solidFill>
              </a:rPr>
              <a:t>may be either because </a:t>
            </a:r>
            <a:r>
              <a:rPr lang="en-US" dirty="0" smtClean="0">
                <a:solidFill>
                  <a:schemeClr val="accent5">
                    <a:lumMod val="50000"/>
                  </a:schemeClr>
                </a:solidFill>
              </a:rPr>
              <a:t>resting TTE </a:t>
            </a:r>
            <a:r>
              <a:rPr lang="en-US" dirty="0">
                <a:solidFill>
                  <a:schemeClr val="accent5">
                    <a:lumMod val="50000"/>
                  </a:schemeClr>
                </a:solidFill>
              </a:rPr>
              <a:t>cannot reliably detect coronary artery disease </a:t>
            </a:r>
            <a:r>
              <a:rPr lang="en-US" dirty="0" smtClean="0">
                <a:solidFill>
                  <a:schemeClr val="accent5">
                    <a:lumMod val="50000"/>
                  </a:schemeClr>
                </a:solidFill>
              </a:rPr>
              <a:t>and inducible </a:t>
            </a:r>
            <a:r>
              <a:rPr lang="en-US" dirty="0" err="1">
                <a:solidFill>
                  <a:schemeClr val="accent5">
                    <a:lumMod val="50000"/>
                  </a:schemeClr>
                </a:solidFill>
              </a:rPr>
              <a:t>ischaemia</a:t>
            </a:r>
            <a:r>
              <a:rPr lang="en-US" dirty="0">
                <a:solidFill>
                  <a:schemeClr val="accent5">
                    <a:lumMod val="50000"/>
                  </a:schemeClr>
                </a:solidFill>
              </a:rPr>
              <a:t>, or because there are limited </a:t>
            </a:r>
            <a:r>
              <a:rPr lang="en-US" dirty="0" smtClean="0">
                <a:solidFill>
                  <a:schemeClr val="accent5">
                    <a:lumMod val="50000"/>
                  </a:schemeClr>
                </a:solidFill>
              </a:rPr>
              <a:t>therapeutic options </a:t>
            </a:r>
            <a:r>
              <a:rPr lang="en-US" dirty="0">
                <a:solidFill>
                  <a:schemeClr val="accent5">
                    <a:lumMod val="50000"/>
                  </a:schemeClr>
                </a:solidFill>
              </a:rPr>
              <a:t>for poor systolic function.</a:t>
            </a:r>
            <a:endParaRPr lang="en-US" dirty="0" smtClean="0">
              <a:solidFill>
                <a:schemeClr val="accent5">
                  <a:lumMod val="50000"/>
                </a:schemeClr>
              </a:solidFill>
            </a:endParaRPr>
          </a:p>
          <a:p>
            <a:pPr marL="384048" indent="-384048">
              <a:defRPr sz="2800">
                <a:solidFill>
                  <a:schemeClr val="accent6"/>
                </a:solidFill>
              </a:defRPr>
            </a:pPr>
            <a:endParaRPr dirty="0">
              <a:solidFill>
                <a:schemeClr val="accent5">
                  <a:lumMod val="50000"/>
                </a:schemeClr>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sp>
        <p:nvSpPr>
          <p:cNvPr id="2" name="Rectangle 1"/>
          <p:cNvSpPr/>
          <p:nvPr/>
        </p:nvSpPr>
        <p:spPr>
          <a:xfrm>
            <a:off x="1638114" y="6075470"/>
            <a:ext cx="7988084" cy="369332"/>
          </a:xfrm>
          <a:prstGeom prst="rect">
            <a:avLst/>
          </a:prstGeom>
        </p:spPr>
        <p:txBody>
          <a:bodyPr wrap="none">
            <a:spAutoFit/>
          </a:bodyPr>
          <a:lstStyle/>
          <a:p>
            <a:r>
              <a:rPr lang="en-US" dirty="0"/>
              <a:t>Barber and Fletcher | Impact of </a:t>
            </a:r>
            <a:r>
              <a:rPr lang="en-US" dirty="0" smtClean="0"/>
              <a:t>echocardiography, </a:t>
            </a:r>
            <a:r>
              <a:rPr lang="en-US" dirty="0" err="1" smtClean="0"/>
              <a:t>Anaesthesia</a:t>
            </a:r>
            <a:r>
              <a:rPr lang="en-US" dirty="0" smtClean="0"/>
              <a:t> </a:t>
            </a:r>
            <a:r>
              <a:rPr lang="en-US" dirty="0"/>
              <a:t>2014, 69, 764–776 </a:t>
            </a:r>
          </a:p>
        </p:txBody>
      </p:sp>
      <p:pic>
        <p:nvPicPr>
          <p:cNvPr id="3" name="Picture 2"/>
          <p:cNvPicPr>
            <a:picLocks noChangeAspect="1"/>
          </p:cNvPicPr>
          <p:nvPr/>
        </p:nvPicPr>
        <p:blipFill>
          <a:blip r:embed="rId3"/>
          <a:stretch>
            <a:fillRect/>
          </a:stretch>
        </p:blipFill>
        <p:spPr>
          <a:xfrm>
            <a:off x="838200" y="1595140"/>
            <a:ext cx="9205758" cy="91448"/>
          </a:xfrm>
          <a:prstGeom prst="rect">
            <a:avLst/>
          </a:prstGeom>
        </p:spPr>
      </p:pic>
    </p:spTree>
    <p:extLst>
      <p:ext uri="{BB962C8B-B14F-4D97-AF65-F5344CB8AC3E}">
        <p14:creationId xmlns:p14="http://schemas.microsoft.com/office/powerpoint/2010/main" xmlns="" val="1560445423"/>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dirty="0" smtClean="0"/>
              <a:t>Pre op echo</a:t>
            </a:r>
            <a:r>
              <a:rPr dirty="0" smtClean="0"/>
              <a:t> </a:t>
            </a:r>
            <a:endParaRPr dirty="0"/>
          </a:p>
        </p:txBody>
      </p:sp>
      <p:sp>
        <p:nvSpPr>
          <p:cNvPr id="452" name="Shape 452"/>
          <p:cNvSpPr>
            <a:spLocks noGrp="1"/>
          </p:cNvSpPr>
          <p:nvPr>
            <p:ph type="body" idx="1"/>
          </p:nvPr>
        </p:nvSpPr>
        <p:spPr>
          <a:xfrm>
            <a:off x="1152659" y="1773936"/>
            <a:ext cx="9601200" cy="3532160"/>
          </a:xfrm>
          <a:prstGeom prst="rect">
            <a:avLst/>
          </a:prstGeom>
        </p:spPr>
        <p:txBody>
          <a:bodyPr>
            <a:normAutofit fontScale="62500" lnSpcReduction="20000"/>
          </a:bodyPr>
          <a:lstStyle/>
          <a:p>
            <a:pPr marL="384048" indent="-384048">
              <a:defRPr sz="2800">
                <a:solidFill>
                  <a:schemeClr val="accent6"/>
                </a:solidFill>
              </a:defRPr>
            </a:pPr>
            <a:r>
              <a:rPr lang="en-US" dirty="0">
                <a:solidFill>
                  <a:schemeClr val="accent5">
                    <a:lumMod val="50000"/>
                  </a:schemeClr>
                </a:solidFill>
              </a:rPr>
              <a:t>It is important to note that left </a:t>
            </a:r>
            <a:r>
              <a:rPr lang="en-US" dirty="0" smtClean="0">
                <a:solidFill>
                  <a:schemeClr val="accent5">
                    <a:lumMod val="50000"/>
                  </a:schemeClr>
                </a:solidFill>
              </a:rPr>
              <a:t>ventricular dysfunction </a:t>
            </a:r>
            <a:r>
              <a:rPr lang="en-US" dirty="0">
                <a:solidFill>
                  <a:schemeClr val="accent5">
                    <a:lumMod val="50000"/>
                  </a:schemeClr>
                </a:solidFill>
              </a:rPr>
              <a:t>is not purely confined to systolic function.</a:t>
            </a:r>
          </a:p>
          <a:p>
            <a:pPr marL="384048" indent="-384048">
              <a:defRPr sz="2800">
                <a:solidFill>
                  <a:schemeClr val="accent6"/>
                </a:solidFill>
              </a:defRPr>
            </a:pPr>
            <a:r>
              <a:rPr lang="en-US" dirty="0">
                <a:solidFill>
                  <a:schemeClr val="accent5">
                    <a:lumMod val="50000"/>
                  </a:schemeClr>
                </a:solidFill>
              </a:rPr>
              <a:t>Half of patients with congestive cardiac failure </a:t>
            </a:r>
            <a:r>
              <a:rPr lang="en-US" dirty="0" smtClean="0">
                <a:solidFill>
                  <a:schemeClr val="accent5">
                    <a:lumMod val="50000"/>
                  </a:schemeClr>
                </a:solidFill>
              </a:rPr>
              <a:t>have normal </a:t>
            </a:r>
            <a:r>
              <a:rPr lang="en-US" dirty="0">
                <a:solidFill>
                  <a:schemeClr val="accent5">
                    <a:lumMod val="50000"/>
                  </a:schemeClr>
                </a:solidFill>
              </a:rPr>
              <a:t>systolic </a:t>
            </a:r>
            <a:r>
              <a:rPr lang="en-US" dirty="0" smtClean="0">
                <a:solidFill>
                  <a:schemeClr val="accent5">
                    <a:lumMod val="50000"/>
                  </a:schemeClr>
                </a:solidFill>
              </a:rPr>
              <a:t>function</a:t>
            </a:r>
          </a:p>
          <a:p>
            <a:pPr marL="384048" indent="-384048">
              <a:defRPr sz="2800">
                <a:solidFill>
                  <a:schemeClr val="accent6"/>
                </a:solidFill>
              </a:defRPr>
            </a:pPr>
            <a:r>
              <a:rPr lang="en-US" dirty="0">
                <a:solidFill>
                  <a:schemeClr val="accent5">
                    <a:lumMod val="50000"/>
                  </a:schemeClr>
                </a:solidFill>
              </a:rPr>
              <a:t>Diastolic dysfunction is an independent predictor </a:t>
            </a:r>
            <a:r>
              <a:rPr lang="en-US" dirty="0" smtClean="0">
                <a:solidFill>
                  <a:schemeClr val="accent5">
                    <a:lumMod val="50000"/>
                  </a:schemeClr>
                </a:solidFill>
              </a:rPr>
              <a:t>of adverse </a:t>
            </a:r>
            <a:r>
              <a:rPr lang="en-US" dirty="0">
                <a:solidFill>
                  <a:schemeClr val="accent5">
                    <a:lumMod val="50000"/>
                  </a:schemeClr>
                </a:solidFill>
              </a:rPr>
              <a:t>outcome after major vascular surgery and </a:t>
            </a:r>
            <a:r>
              <a:rPr lang="en-US" dirty="0" smtClean="0">
                <a:solidFill>
                  <a:schemeClr val="accent5">
                    <a:lumMod val="50000"/>
                  </a:schemeClr>
                </a:solidFill>
              </a:rPr>
              <a:t>can be </a:t>
            </a:r>
            <a:r>
              <a:rPr lang="en-US" dirty="0">
                <a:solidFill>
                  <a:schemeClr val="accent5">
                    <a:lumMod val="50000"/>
                  </a:schemeClr>
                </a:solidFill>
              </a:rPr>
              <a:t>assessed using </a:t>
            </a:r>
            <a:r>
              <a:rPr lang="en-US" dirty="0" smtClean="0">
                <a:solidFill>
                  <a:schemeClr val="accent5">
                    <a:lumMod val="50000"/>
                  </a:schemeClr>
                </a:solidFill>
              </a:rPr>
              <a:t>TTE</a:t>
            </a:r>
          </a:p>
          <a:p>
            <a:pPr marL="384048" indent="-384048">
              <a:defRPr sz="2800">
                <a:solidFill>
                  <a:schemeClr val="accent6"/>
                </a:solidFill>
              </a:defRPr>
            </a:pPr>
            <a:r>
              <a:rPr lang="en-US" dirty="0">
                <a:solidFill>
                  <a:schemeClr val="accent5">
                    <a:lumMod val="50000"/>
                  </a:schemeClr>
                </a:solidFill>
              </a:rPr>
              <a:t>The incorporation of </a:t>
            </a:r>
            <a:r>
              <a:rPr lang="en-US" dirty="0" smtClean="0">
                <a:solidFill>
                  <a:schemeClr val="accent5">
                    <a:lumMod val="50000"/>
                  </a:schemeClr>
                </a:solidFill>
              </a:rPr>
              <a:t>pulse wave </a:t>
            </a:r>
            <a:r>
              <a:rPr lang="en-US" dirty="0">
                <a:solidFill>
                  <a:schemeClr val="accent5">
                    <a:lumMod val="50000"/>
                  </a:schemeClr>
                </a:solidFill>
              </a:rPr>
              <a:t>and tissue Doppler into modern bedside </a:t>
            </a:r>
            <a:r>
              <a:rPr lang="en-US" dirty="0" smtClean="0">
                <a:solidFill>
                  <a:schemeClr val="accent5">
                    <a:lumMod val="50000"/>
                  </a:schemeClr>
                </a:solidFill>
              </a:rPr>
              <a:t>ultrasound</a:t>
            </a:r>
          </a:p>
          <a:p>
            <a:pPr marL="384048" indent="-384048">
              <a:defRPr sz="2800">
                <a:solidFill>
                  <a:schemeClr val="accent6"/>
                </a:solidFill>
              </a:defRPr>
            </a:pPr>
            <a:r>
              <a:rPr lang="en-US" dirty="0">
                <a:solidFill>
                  <a:schemeClr val="accent5">
                    <a:lumMod val="50000"/>
                  </a:schemeClr>
                </a:solidFill>
              </a:rPr>
              <a:t>Right ventricular dysfunction in </a:t>
            </a:r>
            <a:r>
              <a:rPr lang="en-US" dirty="0" smtClean="0">
                <a:solidFill>
                  <a:schemeClr val="accent5">
                    <a:lumMod val="50000"/>
                  </a:schemeClr>
                </a:solidFill>
              </a:rPr>
              <a:t>cardiac surgery </a:t>
            </a:r>
            <a:r>
              <a:rPr lang="en-US" dirty="0">
                <a:solidFill>
                  <a:schemeClr val="accent5">
                    <a:lumMod val="50000"/>
                  </a:schemeClr>
                </a:solidFill>
              </a:rPr>
              <a:t>significantly increases the resulting </a:t>
            </a:r>
            <a:r>
              <a:rPr lang="en-US" dirty="0" smtClean="0">
                <a:solidFill>
                  <a:schemeClr val="accent5">
                    <a:lumMod val="50000"/>
                  </a:schemeClr>
                </a:solidFill>
              </a:rPr>
              <a:t>morbidity and </a:t>
            </a:r>
            <a:r>
              <a:rPr lang="en-US" dirty="0">
                <a:solidFill>
                  <a:schemeClr val="accent5">
                    <a:lumMod val="50000"/>
                  </a:schemeClr>
                </a:solidFill>
              </a:rPr>
              <a:t>mortality. Severe pulmonary hypertension is associated</a:t>
            </a:r>
          </a:p>
          <a:p>
            <a:pPr marL="384048" indent="-384048">
              <a:defRPr sz="2800">
                <a:solidFill>
                  <a:schemeClr val="accent6"/>
                </a:solidFill>
              </a:defRPr>
            </a:pPr>
            <a:r>
              <a:rPr lang="en-US" dirty="0">
                <a:solidFill>
                  <a:schemeClr val="accent5">
                    <a:lumMod val="50000"/>
                  </a:schemeClr>
                </a:solidFill>
              </a:rPr>
              <a:t>with a 7% mortality rate in non-cardiac </a:t>
            </a:r>
            <a:r>
              <a:rPr lang="en-US" dirty="0" smtClean="0">
                <a:solidFill>
                  <a:schemeClr val="accent5">
                    <a:lumMod val="50000"/>
                  </a:schemeClr>
                </a:solidFill>
              </a:rPr>
              <a:t>surgery in </a:t>
            </a:r>
            <a:r>
              <a:rPr lang="en-US" dirty="0">
                <a:solidFill>
                  <a:schemeClr val="accent5">
                    <a:lumMod val="50000"/>
                  </a:schemeClr>
                </a:solidFill>
              </a:rPr>
              <a:t>which right ventricular failure was a </a:t>
            </a:r>
            <a:r>
              <a:rPr lang="en-US" dirty="0" smtClean="0">
                <a:solidFill>
                  <a:schemeClr val="accent5">
                    <a:lumMod val="50000"/>
                  </a:schemeClr>
                </a:solidFill>
              </a:rPr>
              <a:t>contributing cause </a:t>
            </a:r>
            <a:r>
              <a:rPr lang="en-US" dirty="0">
                <a:solidFill>
                  <a:schemeClr val="accent5">
                    <a:lumMod val="50000"/>
                  </a:schemeClr>
                </a:solidFill>
              </a:rPr>
              <a:t>of death [37]. Recognition of the condition </a:t>
            </a:r>
            <a:endParaRPr lang="en-US" dirty="0" smtClean="0">
              <a:solidFill>
                <a:schemeClr val="accent5">
                  <a:lumMod val="50000"/>
                </a:schemeClr>
              </a:solidFill>
            </a:endParaRPr>
          </a:p>
          <a:p>
            <a:pPr marL="384048" indent="-384048">
              <a:defRPr sz="2800">
                <a:solidFill>
                  <a:schemeClr val="accent6"/>
                </a:solidFill>
              </a:defRPr>
            </a:pPr>
            <a:r>
              <a:rPr lang="en-US" dirty="0" smtClean="0">
                <a:solidFill>
                  <a:schemeClr val="accent5">
                    <a:lumMod val="50000"/>
                  </a:schemeClr>
                </a:solidFill>
              </a:rPr>
              <a:t>Echocardiography </a:t>
            </a:r>
            <a:r>
              <a:rPr lang="en-US" dirty="0">
                <a:solidFill>
                  <a:schemeClr val="accent5">
                    <a:lumMod val="50000"/>
                  </a:schemeClr>
                </a:solidFill>
              </a:rPr>
              <a:t>is </a:t>
            </a:r>
            <a:r>
              <a:rPr lang="en-US" dirty="0" smtClean="0">
                <a:solidFill>
                  <a:schemeClr val="accent5">
                    <a:lumMod val="50000"/>
                  </a:schemeClr>
                </a:solidFill>
              </a:rPr>
              <a:t>the only </a:t>
            </a:r>
            <a:r>
              <a:rPr lang="en-US" dirty="0">
                <a:solidFill>
                  <a:schemeClr val="accent5">
                    <a:lumMod val="50000"/>
                  </a:schemeClr>
                </a:solidFill>
              </a:rPr>
              <a:t>practical investigation available for </a:t>
            </a:r>
            <a:r>
              <a:rPr lang="en-US" dirty="0" smtClean="0">
                <a:solidFill>
                  <a:schemeClr val="accent5">
                    <a:lumMod val="50000"/>
                  </a:schemeClr>
                </a:solidFill>
              </a:rPr>
              <a:t>confirmation of </a:t>
            </a:r>
            <a:r>
              <a:rPr lang="en-US" dirty="0">
                <a:solidFill>
                  <a:schemeClr val="accent5">
                    <a:lumMod val="50000"/>
                  </a:schemeClr>
                </a:solidFill>
              </a:rPr>
              <a:t>the diagnosis of right ventricular failure, and </a:t>
            </a:r>
            <a:r>
              <a:rPr lang="en-US" dirty="0" smtClean="0">
                <a:solidFill>
                  <a:schemeClr val="accent5">
                    <a:lumMod val="50000"/>
                  </a:schemeClr>
                </a:solidFill>
              </a:rPr>
              <a:t>is accurate </a:t>
            </a:r>
            <a:r>
              <a:rPr lang="en-US" dirty="0">
                <a:solidFill>
                  <a:schemeClr val="accent5">
                    <a:lumMod val="50000"/>
                  </a:schemeClr>
                </a:solidFill>
              </a:rPr>
              <a:t>for the evaluation of pulmonary hypertension</a:t>
            </a:r>
            <a:endParaRPr dirty="0">
              <a:solidFill>
                <a:schemeClr val="accent5">
                  <a:lumMod val="50000"/>
                </a:schemeClr>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sp>
        <p:nvSpPr>
          <p:cNvPr id="2" name="Rectangle 1"/>
          <p:cNvSpPr/>
          <p:nvPr/>
        </p:nvSpPr>
        <p:spPr>
          <a:xfrm>
            <a:off x="1638114" y="6075470"/>
            <a:ext cx="8579593" cy="369332"/>
          </a:xfrm>
          <a:prstGeom prst="rect">
            <a:avLst/>
          </a:prstGeom>
        </p:spPr>
        <p:txBody>
          <a:bodyPr wrap="none">
            <a:spAutoFit/>
          </a:bodyPr>
          <a:lstStyle/>
          <a:p>
            <a:r>
              <a:rPr lang="en-US" dirty="0"/>
              <a:t>Barber and Fletcher | Impact of </a:t>
            </a:r>
            <a:r>
              <a:rPr lang="en-US" dirty="0" err="1" smtClean="0"/>
              <a:t>echocardiography,Anaesthesia</a:t>
            </a:r>
            <a:r>
              <a:rPr lang="en-US" dirty="0" smtClean="0"/>
              <a:t> </a:t>
            </a:r>
            <a:r>
              <a:rPr lang="en-US" dirty="0"/>
              <a:t>2014, 69, 764–776 </a:t>
            </a:r>
          </a:p>
        </p:txBody>
      </p:sp>
      <p:pic>
        <p:nvPicPr>
          <p:cNvPr id="3" name="Picture 2"/>
          <p:cNvPicPr>
            <a:picLocks noChangeAspect="1"/>
          </p:cNvPicPr>
          <p:nvPr/>
        </p:nvPicPr>
        <p:blipFill>
          <a:blip r:embed="rId3"/>
          <a:stretch>
            <a:fillRect/>
          </a:stretch>
        </p:blipFill>
        <p:spPr>
          <a:xfrm>
            <a:off x="838200" y="1343525"/>
            <a:ext cx="9205758" cy="91448"/>
          </a:xfrm>
          <a:prstGeom prst="rect">
            <a:avLst/>
          </a:prstGeom>
        </p:spPr>
      </p:pic>
    </p:spTree>
    <p:extLst>
      <p:ext uri="{BB962C8B-B14F-4D97-AF65-F5344CB8AC3E}">
        <p14:creationId xmlns:p14="http://schemas.microsoft.com/office/powerpoint/2010/main" xmlns="" val="4227912612"/>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Pre op echo</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1152659" y="1773936"/>
            <a:ext cx="9601200" cy="3532160"/>
          </a:xfrm>
          <a:prstGeom prst="rect">
            <a:avLst/>
          </a:prstGeom>
        </p:spPr>
        <p:txBody>
          <a:bodyPr>
            <a:normAutofit fontScale="70000" lnSpcReduction="20000"/>
          </a:bodyPr>
          <a:lstStyle/>
          <a:p>
            <a:pPr marL="384048" indent="-384048">
              <a:defRPr sz="2800">
                <a:solidFill>
                  <a:schemeClr val="accent6"/>
                </a:solidFill>
              </a:defRPr>
            </a:pPr>
            <a:r>
              <a:rPr lang="en-US" dirty="0">
                <a:solidFill>
                  <a:schemeClr val="accent5">
                    <a:lumMod val="50000"/>
                  </a:schemeClr>
                </a:solidFill>
              </a:rPr>
              <a:t>Echocardiography is surely a </a:t>
            </a:r>
            <a:r>
              <a:rPr lang="en-US" dirty="0" smtClean="0">
                <a:solidFill>
                  <a:schemeClr val="accent5">
                    <a:lumMod val="50000"/>
                  </a:schemeClr>
                </a:solidFill>
              </a:rPr>
              <a:t>powerful tool </a:t>
            </a:r>
            <a:r>
              <a:rPr lang="en-US" dirty="0">
                <a:solidFill>
                  <a:schemeClr val="accent5">
                    <a:lumMod val="50000"/>
                  </a:schemeClr>
                </a:solidFill>
              </a:rPr>
              <a:t>when in the hands of the person posing </a:t>
            </a:r>
            <a:r>
              <a:rPr lang="en-US" dirty="0" smtClean="0">
                <a:solidFill>
                  <a:schemeClr val="accent5">
                    <a:lumMod val="50000"/>
                  </a:schemeClr>
                </a:solidFill>
              </a:rPr>
              <a:t>the clinical </a:t>
            </a:r>
            <a:r>
              <a:rPr lang="en-US" dirty="0">
                <a:solidFill>
                  <a:schemeClr val="accent5">
                    <a:lumMod val="50000"/>
                  </a:schemeClr>
                </a:solidFill>
              </a:rPr>
              <a:t>question, who is then in the position of </a:t>
            </a:r>
            <a:r>
              <a:rPr lang="en-US" dirty="0" smtClean="0">
                <a:solidFill>
                  <a:schemeClr val="accent5">
                    <a:lumMod val="50000"/>
                  </a:schemeClr>
                </a:solidFill>
              </a:rPr>
              <a:t>translating the </a:t>
            </a:r>
            <a:r>
              <a:rPr lang="en-US" dirty="0">
                <a:solidFill>
                  <a:schemeClr val="accent5">
                    <a:lumMod val="50000"/>
                  </a:schemeClr>
                </a:solidFill>
              </a:rPr>
              <a:t>results of the scan into a </a:t>
            </a:r>
            <a:r>
              <a:rPr lang="en-US" dirty="0" err="1">
                <a:solidFill>
                  <a:schemeClr val="accent5">
                    <a:lumMod val="50000"/>
                  </a:schemeClr>
                </a:solidFill>
              </a:rPr>
              <a:t>peri</a:t>
            </a:r>
            <a:r>
              <a:rPr lang="en-US" dirty="0">
                <a:solidFill>
                  <a:schemeClr val="accent5">
                    <a:lumMod val="50000"/>
                  </a:schemeClr>
                </a:solidFill>
              </a:rPr>
              <a:t>-operative plan</a:t>
            </a:r>
            <a:r>
              <a:rPr lang="en-US" dirty="0" smtClean="0">
                <a:solidFill>
                  <a:schemeClr val="accent5">
                    <a:lumMod val="50000"/>
                  </a:schemeClr>
                </a:solidFill>
              </a:rPr>
              <a:t>.</a:t>
            </a:r>
          </a:p>
          <a:p>
            <a:pPr marL="384048" indent="-384048">
              <a:defRPr sz="2800">
                <a:solidFill>
                  <a:schemeClr val="accent6"/>
                </a:solidFill>
              </a:defRPr>
            </a:pPr>
            <a:r>
              <a:rPr lang="en-US" dirty="0" smtClean="0">
                <a:solidFill>
                  <a:schemeClr val="accent5">
                    <a:lumMod val="50000"/>
                  </a:schemeClr>
                </a:solidFill>
              </a:rPr>
              <a:t>Echocardiography has </a:t>
            </a:r>
            <a:r>
              <a:rPr lang="en-US" dirty="0">
                <a:solidFill>
                  <a:schemeClr val="accent5">
                    <a:lumMod val="50000"/>
                  </a:schemeClr>
                </a:solidFill>
              </a:rPr>
              <a:t>been shown to change the cardiac diagnosis in </a:t>
            </a:r>
            <a:r>
              <a:rPr lang="en-US" dirty="0" smtClean="0">
                <a:solidFill>
                  <a:schemeClr val="accent5">
                    <a:lumMod val="50000"/>
                  </a:schemeClr>
                </a:solidFill>
              </a:rPr>
              <a:t>as many </a:t>
            </a:r>
            <a:r>
              <a:rPr lang="en-US" dirty="0">
                <a:solidFill>
                  <a:schemeClr val="accent5">
                    <a:lumMod val="50000"/>
                  </a:schemeClr>
                </a:solidFill>
              </a:rPr>
              <a:t>as 67% of </a:t>
            </a:r>
            <a:r>
              <a:rPr lang="en-US" dirty="0" smtClean="0">
                <a:solidFill>
                  <a:schemeClr val="accent5">
                    <a:lumMod val="50000"/>
                  </a:schemeClr>
                </a:solidFill>
              </a:rPr>
              <a:t>emergency surgical patients.</a:t>
            </a:r>
          </a:p>
          <a:p>
            <a:pPr marL="384048" indent="-384048">
              <a:defRPr sz="2800">
                <a:solidFill>
                  <a:schemeClr val="accent6"/>
                </a:solidFill>
              </a:defRPr>
            </a:pPr>
            <a:r>
              <a:rPr lang="en-US" dirty="0" smtClean="0">
                <a:solidFill>
                  <a:schemeClr val="accent5">
                    <a:lumMod val="50000"/>
                  </a:schemeClr>
                </a:solidFill>
              </a:rPr>
              <a:t>Three </a:t>
            </a:r>
            <a:r>
              <a:rPr lang="en-US" dirty="0">
                <a:solidFill>
                  <a:schemeClr val="accent5">
                    <a:lumMod val="50000"/>
                  </a:schemeClr>
                </a:solidFill>
              </a:rPr>
              <a:t>of the </a:t>
            </a:r>
            <a:r>
              <a:rPr lang="en-US" dirty="0" smtClean="0">
                <a:solidFill>
                  <a:schemeClr val="accent5">
                    <a:lumMod val="50000"/>
                  </a:schemeClr>
                </a:solidFill>
              </a:rPr>
              <a:t>four patients </a:t>
            </a:r>
            <a:r>
              <a:rPr lang="en-US" dirty="0">
                <a:solidFill>
                  <a:schemeClr val="accent5">
                    <a:lumMod val="50000"/>
                  </a:schemeClr>
                </a:solidFill>
              </a:rPr>
              <a:t>with a clinical diagnosis of cardiac </a:t>
            </a:r>
            <a:r>
              <a:rPr lang="en-US" dirty="0" smtClean="0">
                <a:solidFill>
                  <a:schemeClr val="accent5">
                    <a:lumMod val="50000"/>
                  </a:schemeClr>
                </a:solidFill>
              </a:rPr>
              <a:t>failure made </a:t>
            </a:r>
            <a:r>
              <a:rPr lang="en-US" dirty="0">
                <a:solidFill>
                  <a:schemeClr val="accent5">
                    <a:lumMod val="50000"/>
                  </a:schemeClr>
                </a:solidFill>
              </a:rPr>
              <a:t>by the </a:t>
            </a:r>
            <a:r>
              <a:rPr lang="en-US" dirty="0" err="1">
                <a:solidFill>
                  <a:schemeClr val="accent5">
                    <a:lumMod val="50000"/>
                  </a:schemeClr>
                </a:solidFill>
              </a:rPr>
              <a:t>anaesthetist</a:t>
            </a:r>
            <a:r>
              <a:rPr lang="en-US" dirty="0">
                <a:solidFill>
                  <a:schemeClr val="accent5">
                    <a:lumMod val="50000"/>
                  </a:schemeClr>
                </a:solidFill>
              </a:rPr>
              <a:t> were revealed to be incorrect</a:t>
            </a:r>
            <a:r>
              <a:rPr lang="en-US" dirty="0" smtClean="0">
                <a:solidFill>
                  <a:schemeClr val="accent5">
                    <a:lumMod val="50000"/>
                  </a:schemeClr>
                </a:solidFill>
              </a:rPr>
              <a:t>. Two </a:t>
            </a:r>
            <a:r>
              <a:rPr lang="en-US" dirty="0">
                <a:solidFill>
                  <a:schemeClr val="accent5">
                    <a:lumMod val="50000"/>
                  </a:schemeClr>
                </a:solidFill>
              </a:rPr>
              <a:t>of these patients were found to be </a:t>
            </a:r>
            <a:r>
              <a:rPr lang="en-US" dirty="0" err="1" smtClean="0">
                <a:solidFill>
                  <a:schemeClr val="accent5">
                    <a:lumMod val="50000"/>
                  </a:schemeClr>
                </a:solidFill>
              </a:rPr>
              <a:t>hypovolaemic</a:t>
            </a:r>
            <a:r>
              <a:rPr lang="en-US" dirty="0" smtClean="0">
                <a:solidFill>
                  <a:schemeClr val="accent5">
                    <a:lumMod val="50000"/>
                  </a:schemeClr>
                </a:solidFill>
              </a:rPr>
              <a:t> on </a:t>
            </a:r>
            <a:r>
              <a:rPr lang="en-US" dirty="0">
                <a:solidFill>
                  <a:schemeClr val="accent5">
                    <a:lumMod val="50000"/>
                  </a:schemeClr>
                </a:solidFill>
              </a:rPr>
              <a:t>TTE and administration of fluid boluses </a:t>
            </a:r>
            <a:r>
              <a:rPr lang="en-US" dirty="0" smtClean="0">
                <a:solidFill>
                  <a:schemeClr val="accent5">
                    <a:lumMod val="50000"/>
                  </a:schemeClr>
                </a:solidFill>
              </a:rPr>
              <a:t>was required</a:t>
            </a:r>
            <a:r>
              <a:rPr lang="en-US" dirty="0">
                <a:solidFill>
                  <a:schemeClr val="accent5">
                    <a:lumMod val="50000"/>
                  </a:schemeClr>
                </a:solidFill>
              </a:rPr>
              <a:t>. Similarly, three of the five patients </a:t>
            </a:r>
            <a:r>
              <a:rPr lang="en-US" dirty="0" smtClean="0">
                <a:solidFill>
                  <a:schemeClr val="accent5">
                    <a:lumMod val="50000"/>
                  </a:schemeClr>
                </a:solidFill>
              </a:rPr>
              <a:t>assessed as </a:t>
            </a:r>
            <a:r>
              <a:rPr lang="en-US" dirty="0" err="1">
                <a:solidFill>
                  <a:schemeClr val="accent5">
                    <a:lumMod val="50000"/>
                  </a:schemeClr>
                </a:solidFill>
              </a:rPr>
              <a:t>hypovolaemic</a:t>
            </a:r>
            <a:r>
              <a:rPr lang="en-US" dirty="0">
                <a:solidFill>
                  <a:schemeClr val="accent5">
                    <a:lumMod val="50000"/>
                  </a:schemeClr>
                </a:solidFill>
              </a:rPr>
              <a:t> by the </a:t>
            </a:r>
            <a:r>
              <a:rPr lang="en-US" dirty="0" err="1">
                <a:solidFill>
                  <a:schemeClr val="accent5">
                    <a:lumMod val="50000"/>
                  </a:schemeClr>
                </a:solidFill>
              </a:rPr>
              <a:t>anaesthetist</a:t>
            </a:r>
            <a:r>
              <a:rPr lang="en-US" dirty="0">
                <a:solidFill>
                  <a:schemeClr val="accent5">
                    <a:lumMod val="50000"/>
                  </a:schemeClr>
                </a:solidFill>
              </a:rPr>
              <a:t> had cardiac failure,</a:t>
            </a:r>
          </a:p>
          <a:p>
            <a:pPr marL="384048" indent="-384048">
              <a:defRPr sz="2800">
                <a:solidFill>
                  <a:schemeClr val="accent6"/>
                </a:solidFill>
              </a:defRPr>
            </a:pPr>
            <a:r>
              <a:rPr lang="en-US" dirty="0" smtClean="0">
                <a:solidFill>
                  <a:schemeClr val="accent5">
                    <a:lumMod val="50000"/>
                  </a:schemeClr>
                </a:solidFill>
              </a:rPr>
              <a:t>The </a:t>
            </a:r>
            <a:r>
              <a:rPr lang="en-US" dirty="0">
                <a:solidFill>
                  <a:schemeClr val="accent5">
                    <a:lumMod val="50000"/>
                  </a:schemeClr>
                </a:solidFill>
              </a:rPr>
              <a:t>validity of left </a:t>
            </a:r>
            <a:r>
              <a:rPr lang="en-US" dirty="0" smtClean="0">
                <a:solidFill>
                  <a:schemeClr val="accent5">
                    <a:lumMod val="50000"/>
                  </a:schemeClr>
                </a:solidFill>
              </a:rPr>
              <a:t>ventricular assessment </a:t>
            </a:r>
            <a:r>
              <a:rPr lang="en-US" dirty="0">
                <a:solidFill>
                  <a:schemeClr val="accent5">
                    <a:lumMod val="50000"/>
                  </a:schemeClr>
                </a:solidFill>
              </a:rPr>
              <a:t>with resting TTE to reduce individual </a:t>
            </a:r>
            <a:r>
              <a:rPr lang="en-US" dirty="0" smtClean="0">
                <a:solidFill>
                  <a:schemeClr val="accent5">
                    <a:lumMod val="50000"/>
                  </a:schemeClr>
                </a:solidFill>
              </a:rPr>
              <a:t>mortality and morbidity?</a:t>
            </a:r>
          </a:p>
          <a:p>
            <a:pPr marL="384048" indent="-384048">
              <a:defRPr sz="2800">
                <a:solidFill>
                  <a:schemeClr val="accent6"/>
                </a:solidFill>
              </a:defRPr>
            </a:pPr>
            <a:r>
              <a:rPr lang="en-US" dirty="0">
                <a:solidFill>
                  <a:schemeClr val="accent5">
                    <a:lumMod val="50000"/>
                  </a:schemeClr>
                </a:solidFill>
              </a:rPr>
              <a:t>Assessment of </a:t>
            </a:r>
            <a:r>
              <a:rPr lang="en-US" dirty="0" smtClean="0">
                <a:solidFill>
                  <a:schemeClr val="accent5">
                    <a:lumMod val="50000"/>
                  </a:schemeClr>
                </a:solidFill>
              </a:rPr>
              <a:t>preload and </a:t>
            </a:r>
            <a:r>
              <a:rPr lang="en-US" dirty="0">
                <a:solidFill>
                  <a:schemeClr val="accent5">
                    <a:lumMod val="50000"/>
                  </a:schemeClr>
                </a:solidFill>
              </a:rPr>
              <a:t>myocardial contractility is an essential </a:t>
            </a:r>
            <a:r>
              <a:rPr lang="en-US" dirty="0" smtClean="0">
                <a:solidFill>
                  <a:schemeClr val="accent5">
                    <a:lumMod val="50000"/>
                  </a:schemeClr>
                </a:solidFill>
              </a:rPr>
              <a:t>accompaniment to </a:t>
            </a:r>
            <a:r>
              <a:rPr lang="en-US" dirty="0">
                <a:solidFill>
                  <a:schemeClr val="accent5">
                    <a:lumMod val="50000"/>
                  </a:schemeClr>
                </a:solidFill>
              </a:rPr>
              <a:t>the successful modern management of the </a:t>
            </a:r>
            <a:r>
              <a:rPr lang="en-US" dirty="0" err="1" smtClean="0">
                <a:solidFill>
                  <a:schemeClr val="accent5">
                    <a:lumMod val="50000"/>
                  </a:schemeClr>
                </a:solidFill>
              </a:rPr>
              <a:t>highrisk</a:t>
            </a:r>
            <a:r>
              <a:rPr lang="en-US" dirty="0" smtClean="0">
                <a:solidFill>
                  <a:schemeClr val="accent5">
                    <a:lumMod val="50000"/>
                  </a:schemeClr>
                </a:solidFill>
              </a:rPr>
              <a:t> surgical </a:t>
            </a:r>
            <a:r>
              <a:rPr lang="en-US" dirty="0">
                <a:solidFill>
                  <a:schemeClr val="accent5">
                    <a:lumMod val="50000"/>
                  </a:schemeClr>
                </a:solidFill>
              </a:rPr>
              <a:t>patient.</a:t>
            </a:r>
            <a:endParaRPr dirty="0">
              <a:solidFill>
                <a:schemeClr val="accent5">
                  <a:lumMod val="50000"/>
                </a:schemeClr>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sp>
        <p:nvSpPr>
          <p:cNvPr id="2" name="Rectangle 1"/>
          <p:cNvSpPr/>
          <p:nvPr/>
        </p:nvSpPr>
        <p:spPr>
          <a:xfrm>
            <a:off x="1638114" y="6075470"/>
            <a:ext cx="8579593" cy="369332"/>
          </a:xfrm>
          <a:prstGeom prst="rect">
            <a:avLst/>
          </a:prstGeom>
        </p:spPr>
        <p:txBody>
          <a:bodyPr wrap="none">
            <a:spAutoFit/>
          </a:bodyPr>
          <a:lstStyle/>
          <a:p>
            <a:r>
              <a:rPr lang="en-US" dirty="0"/>
              <a:t>Barber and Fletcher | Impact of </a:t>
            </a:r>
            <a:r>
              <a:rPr lang="en-US" dirty="0" err="1" smtClean="0"/>
              <a:t>echocardiography,Anaesthesia</a:t>
            </a:r>
            <a:r>
              <a:rPr lang="en-US" dirty="0" smtClean="0"/>
              <a:t> </a:t>
            </a:r>
            <a:r>
              <a:rPr lang="en-US" dirty="0"/>
              <a:t>2014, 69, 764–776 </a:t>
            </a:r>
          </a:p>
        </p:txBody>
      </p:sp>
      <p:pic>
        <p:nvPicPr>
          <p:cNvPr id="3" name="Picture 2"/>
          <p:cNvPicPr>
            <a:picLocks noChangeAspect="1"/>
          </p:cNvPicPr>
          <p:nvPr/>
        </p:nvPicPr>
        <p:blipFill>
          <a:blip r:embed="rId3"/>
          <a:stretch>
            <a:fillRect/>
          </a:stretch>
        </p:blipFill>
        <p:spPr>
          <a:xfrm>
            <a:off x="838200" y="1458941"/>
            <a:ext cx="9205758" cy="91448"/>
          </a:xfrm>
          <a:prstGeom prst="rect">
            <a:avLst/>
          </a:prstGeom>
        </p:spPr>
      </p:pic>
    </p:spTree>
    <p:extLst>
      <p:ext uri="{BB962C8B-B14F-4D97-AF65-F5344CB8AC3E}">
        <p14:creationId xmlns:p14="http://schemas.microsoft.com/office/powerpoint/2010/main" xmlns="" val="1884841438"/>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Valves Morphology</a:t>
            </a:r>
            <a:r>
              <a:rPr b="1" dirty="0" smtClean="0">
                <a:solidFill>
                  <a:srgbClr val="00B0F0"/>
                </a:solidFill>
              </a:rPr>
              <a:t> </a:t>
            </a:r>
            <a:endParaRPr b="1" dirty="0">
              <a:solidFill>
                <a:srgbClr val="00B0F0"/>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pic>
        <p:nvPicPr>
          <p:cNvPr id="2" name="Picture 1"/>
          <p:cNvPicPr>
            <a:picLocks noChangeAspect="1"/>
          </p:cNvPicPr>
          <p:nvPr/>
        </p:nvPicPr>
        <p:blipFill>
          <a:blip r:embed="rId4"/>
          <a:stretch>
            <a:fillRect/>
          </a:stretch>
        </p:blipFill>
        <p:spPr>
          <a:xfrm>
            <a:off x="2403792" y="4239598"/>
            <a:ext cx="6343125" cy="210727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519650" y="1690688"/>
            <a:ext cx="5842858" cy="2244030"/>
          </a:xfrm>
          <a:prstGeom prst="rect">
            <a:avLst/>
          </a:prstGeom>
        </p:spPr>
      </p:pic>
    </p:spTree>
    <p:extLst>
      <p:ext uri="{BB962C8B-B14F-4D97-AF65-F5344CB8AC3E}">
        <p14:creationId xmlns:p14="http://schemas.microsoft.com/office/powerpoint/2010/main" xmlns="" val="300024073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a:spLocks noGrp="1"/>
          </p:cNvSpPr>
          <p:nvPr>
            <p:ph type="title"/>
          </p:nvPr>
        </p:nvSpPr>
        <p:spPr>
          <a:prstGeom prst="rect">
            <a:avLst/>
          </a:prstGeom>
        </p:spPr>
        <p:txBody>
          <a:bodyPr/>
          <a:lstStyle/>
          <a:p>
            <a:r>
              <a:t>EcG</a:t>
            </a:r>
          </a:p>
        </p:txBody>
      </p:sp>
      <p:pic>
        <p:nvPicPr>
          <p:cNvPr id="487" name="image2.png" descr="image4.png"/>
          <p:cNvPicPr>
            <a:picLocks noChangeAspect="1"/>
          </p:cNvPicPr>
          <p:nvPr/>
        </p:nvPicPr>
        <p:blipFill>
          <a:blip r:embed="rId2">
            <a:extLst/>
          </a:blip>
          <a:stretch>
            <a:fillRect/>
          </a:stretch>
        </p:blipFill>
        <p:spPr>
          <a:xfrm>
            <a:off x="119736" y="5785556"/>
            <a:ext cx="652011" cy="942451"/>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Pre Anesthesia  ECG</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1152659" y="1773936"/>
            <a:ext cx="9601200" cy="3532160"/>
          </a:xfrm>
          <a:prstGeom prst="rect">
            <a:avLst/>
          </a:prstGeom>
        </p:spPr>
        <p:txBody>
          <a:bodyPr>
            <a:normAutofit fontScale="92500" lnSpcReduction="10000"/>
          </a:bodyPr>
          <a:lstStyle/>
          <a:p>
            <a:pPr marL="0" indent="0">
              <a:buNone/>
              <a:defRPr sz="2800">
                <a:solidFill>
                  <a:schemeClr val="accent6"/>
                </a:solidFill>
              </a:defRPr>
            </a:pPr>
            <a:r>
              <a:rPr lang="en-US" b="1" dirty="0" smtClean="0">
                <a:solidFill>
                  <a:schemeClr val="accent5">
                    <a:lumMod val="50000"/>
                  </a:schemeClr>
                </a:solidFill>
              </a:rPr>
              <a:t>Indicated </a:t>
            </a:r>
            <a:endParaRPr lang="en-US" b="1" dirty="0">
              <a:solidFill>
                <a:schemeClr val="accent5">
                  <a:lumMod val="50000"/>
                </a:schemeClr>
              </a:solidFill>
            </a:endParaRPr>
          </a:p>
          <a:p>
            <a:pPr marL="0" indent="0">
              <a:buNone/>
              <a:defRPr sz="2800">
                <a:solidFill>
                  <a:schemeClr val="accent6"/>
                </a:solidFill>
              </a:defRPr>
            </a:pPr>
            <a:r>
              <a:rPr lang="en-US" dirty="0" smtClean="0">
                <a:solidFill>
                  <a:schemeClr val="accent5">
                    <a:lumMod val="50000"/>
                  </a:schemeClr>
                </a:solidFill>
              </a:rPr>
              <a:t>H/O </a:t>
            </a:r>
          </a:p>
          <a:p>
            <a:pPr>
              <a:defRPr sz="2800">
                <a:solidFill>
                  <a:schemeClr val="accent6"/>
                </a:solidFill>
              </a:defRPr>
            </a:pPr>
            <a:r>
              <a:rPr lang="en-US" dirty="0" smtClean="0">
                <a:solidFill>
                  <a:schemeClr val="accent5">
                    <a:lumMod val="50000"/>
                  </a:schemeClr>
                </a:solidFill>
              </a:rPr>
              <a:t>CAD</a:t>
            </a:r>
            <a:r>
              <a:rPr lang="en-US" dirty="0">
                <a:solidFill>
                  <a:schemeClr val="accent5">
                    <a:lumMod val="50000"/>
                  </a:schemeClr>
                </a:solidFill>
              </a:rPr>
              <a:t>, hypertension, diabetes, congestive heart </a:t>
            </a:r>
            <a:r>
              <a:rPr lang="en-US" dirty="0" smtClean="0">
                <a:solidFill>
                  <a:schemeClr val="accent5">
                    <a:lumMod val="50000"/>
                  </a:schemeClr>
                </a:solidFill>
              </a:rPr>
              <a:t>failure </a:t>
            </a:r>
          </a:p>
          <a:p>
            <a:pPr>
              <a:defRPr sz="2800">
                <a:solidFill>
                  <a:schemeClr val="accent6"/>
                </a:solidFill>
              </a:defRPr>
            </a:pPr>
            <a:r>
              <a:rPr lang="en-US" dirty="0" smtClean="0">
                <a:solidFill>
                  <a:schemeClr val="accent5">
                    <a:lumMod val="50000"/>
                  </a:schemeClr>
                </a:solidFill>
              </a:rPr>
              <a:t>Chest </a:t>
            </a:r>
            <a:r>
              <a:rPr lang="en-US" dirty="0">
                <a:solidFill>
                  <a:schemeClr val="accent5">
                    <a:lumMod val="50000"/>
                  </a:schemeClr>
                </a:solidFill>
              </a:rPr>
              <a:t>pain, </a:t>
            </a:r>
            <a:r>
              <a:rPr lang="en-US" dirty="0" smtClean="0">
                <a:solidFill>
                  <a:schemeClr val="accent5">
                    <a:lumMod val="50000"/>
                  </a:schemeClr>
                </a:solidFill>
              </a:rPr>
              <a:t>palpitations</a:t>
            </a:r>
          </a:p>
          <a:p>
            <a:pPr>
              <a:defRPr sz="2800">
                <a:solidFill>
                  <a:schemeClr val="accent6"/>
                </a:solidFill>
              </a:defRPr>
            </a:pPr>
            <a:r>
              <a:rPr lang="en-US" dirty="0" smtClean="0">
                <a:solidFill>
                  <a:schemeClr val="accent5">
                    <a:lumMod val="50000"/>
                  </a:schemeClr>
                </a:solidFill>
              </a:rPr>
              <a:t>Cardiac murmurs</a:t>
            </a:r>
          </a:p>
          <a:p>
            <a:pPr>
              <a:defRPr sz="2800">
                <a:solidFill>
                  <a:schemeClr val="accent6"/>
                </a:solidFill>
              </a:defRPr>
            </a:pPr>
            <a:r>
              <a:rPr lang="en-US" dirty="0" smtClean="0">
                <a:solidFill>
                  <a:schemeClr val="accent5">
                    <a:lumMod val="50000"/>
                  </a:schemeClr>
                </a:solidFill>
              </a:rPr>
              <a:t>Peripheral </a:t>
            </a:r>
            <a:r>
              <a:rPr lang="en-US" dirty="0">
                <a:solidFill>
                  <a:schemeClr val="accent5">
                    <a:lumMod val="50000"/>
                  </a:schemeClr>
                </a:solidFill>
              </a:rPr>
              <a:t>edema, syncope, dizziness, dyspnea on exertion, orthopnea, paroxysmal nocturnal </a:t>
            </a:r>
            <a:r>
              <a:rPr lang="en-US" dirty="0" smtClean="0">
                <a:solidFill>
                  <a:schemeClr val="accent5">
                    <a:lumMod val="50000"/>
                  </a:schemeClr>
                </a:solidFill>
              </a:rPr>
              <a:t>dyspnea </a:t>
            </a:r>
          </a:p>
          <a:p>
            <a:pPr>
              <a:defRPr sz="2800">
                <a:solidFill>
                  <a:schemeClr val="accent6"/>
                </a:solidFill>
              </a:defRPr>
            </a:pPr>
            <a:r>
              <a:rPr lang="en-US" dirty="0" smtClean="0">
                <a:solidFill>
                  <a:schemeClr val="accent5">
                    <a:lumMod val="50000"/>
                  </a:schemeClr>
                </a:solidFill>
              </a:rPr>
              <a:t>Cerebrovascular disease</a:t>
            </a: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spTree>
    <p:extLst>
      <p:ext uri="{BB962C8B-B14F-4D97-AF65-F5344CB8AC3E}">
        <p14:creationId xmlns:p14="http://schemas.microsoft.com/office/powerpoint/2010/main" xmlns="" val="63109925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Pre Op ECG</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838200" y="2319846"/>
            <a:ext cx="9601200" cy="3532160"/>
          </a:xfrm>
          <a:prstGeom prst="rect">
            <a:avLst/>
          </a:prstGeom>
        </p:spPr>
        <p:txBody>
          <a:bodyPr>
            <a:normAutofit/>
          </a:bodyPr>
          <a:lstStyle/>
          <a:p>
            <a:pPr marL="0" indent="0">
              <a:buNone/>
              <a:defRPr sz="2800">
                <a:solidFill>
                  <a:schemeClr val="accent6"/>
                </a:solidFill>
              </a:defRPr>
            </a:pPr>
            <a:r>
              <a:rPr lang="en-US" b="1" dirty="0">
                <a:solidFill>
                  <a:schemeClr val="accent5">
                    <a:lumMod val="50000"/>
                  </a:schemeClr>
                </a:solidFill>
              </a:rPr>
              <a:t>HT </a:t>
            </a:r>
            <a:r>
              <a:rPr lang="en-US" b="1" dirty="0" smtClean="0">
                <a:solidFill>
                  <a:schemeClr val="accent5">
                    <a:lumMod val="50000"/>
                  </a:schemeClr>
                </a:solidFill>
              </a:rPr>
              <a:t> </a:t>
            </a:r>
          </a:p>
          <a:p>
            <a:pPr>
              <a:defRPr sz="2800">
                <a:solidFill>
                  <a:schemeClr val="accent6"/>
                </a:solidFill>
              </a:defRPr>
            </a:pPr>
            <a:r>
              <a:rPr lang="en-US" dirty="0" smtClean="0">
                <a:solidFill>
                  <a:schemeClr val="accent5">
                    <a:lumMod val="50000"/>
                  </a:schemeClr>
                </a:solidFill>
              </a:rPr>
              <a:t>LVH</a:t>
            </a:r>
          </a:p>
          <a:p>
            <a:pPr>
              <a:defRPr sz="2800">
                <a:solidFill>
                  <a:schemeClr val="accent6"/>
                </a:solidFill>
              </a:defRPr>
            </a:pPr>
            <a:r>
              <a:rPr lang="en-US" dirty="0" smtClean="0">
                <a:solidFill>
                  <a:schemeClr val="accent5">
                    <a:lumMod val="50000"/>
                  </a:schemeClr>
                </a:solidFill>
              </a:rPr>
              <a:t>Strain Pattern</a:t>
            </a:r>
          </a:p>
          <a:p>
            <a:pPr>
              <a:defRPr sz="2800">
                <a:solidFill>
                  <a:schemeClr val="accent6"/>
                </a:solidFill>
              </a:defRPr>
            </a:pPr>
            <a:r>
              <a:rPr lang="en-US" dirty="0" smtClean="0">
                <a:solidFill>
                  <a:schemeClr val="accent5">
                    <a:lumMod val="50000"/>
                  </a:schemeClr>
                </a:solidFill>
              </a:rPr>
              <a:t>Left axis deviation</a:t>
            </a:r>
          </a:p>
          <a:p>
            <a:pPr>
              <a:defRPr sz="2800">
                <a:solidFill>
                  <a:schemeClr val="accent6"/>
                </a:solidFill>
              </a:defRPr>
            </a:pPr>
            <a:r>
              <a:rPr lang="en-US" dirty="0" smtClean="0">
                <a:solidFill>
                  <a:schemeClr val="accent5">
                    <a:lumMod val="50000"/>
                  </a:schemeClr>
                </a:solidFill>
              </a:rPr>
              <a:t>LBBB </a:t>
            </a:r>
          </a:p>
          <a:p>
            <a:pPr>
              <a:defRPr sz="2800">
                <a:solidFill>
                  <a:schemeClr val="accent6"/>
                </a:solidFill>
              </a:defRPr>
            </a:pPr>
            <a:r>
              <a:rPr lang="en-US" dirty="0" smtClean="0">
                <a:solidFill>
                  <a:srgbClr val="0070C0"/>
                </a:solidFill>
              </a:rPr>
              <a:t>Should </a:t>
            </a:r>
            <a:r>
              <a:rPr lang="en-US" dirty="0">
                <a:solidFill>
                  <a:srgbClr val="0070C0"/>
                </a:solidFill>
              </a:rPr>
              <a:t>be </a:t>
            </a:r>
            <a:r>
              <a:rPr lang="en-US" dirty="0" smtClean="0">
                <a:solidFill>
                  <a:srgbClr val="0070C0"/>
                </a:solidFill>
              </a:rPr>
              <a:t>evaluated  </a:t>
            </a:r>
            <a:r>
              <a:rPr lang="en-US" dirty="0">
                <a:solidFill>
                  <a:srgbClr val="0070C0"/>
                </a:solidFill>
              </a:rPr>
              <a:t>for </a:t>
            </a:r>
            <a:r>
              <a:rPr lang="en-US" dirty="0" smtClean="0">
                <a:solidFill>
                  <a:srgbClr val="0070C0"/>
                </a:solidFill>
              </a:rPr>
              <a:t>CAD</a:t>
            </a:r>
            <a:r>
              <a:rPr lang="en-US" dirty="0">
                <a:solidFill>
                  <a:srgbClr val="0070C0"/>
                </a:solidFill>
              </a:rPr>
              <a:t>.</a:t>
            </a:r>
            <a:endParaRPr dirty="0">
              <a:solidFill>
                <a:srgbClr val="0070C0"/>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spTree>
    <p:extLst>
      <p:ext uri="{BB962C8B-B14F-4D97-AF65-F5344CB8AC3E}">
        <p14:creationId xmlns:p14="http://schemas.microsoft.com/office/powerpoint/2010/main" xmlns="" val="370391666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Pre Op ECG</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838200" y="2333495"/>
            <a:ext cx="7527317" cy="2811712"/>
          </a:xfrm>
          <a:prstGeom prst="rect">
            <a:avLst/>
          </a:prstGeom>
        </p:spPr>
        <p:txBody>
          <a:bodyPr>
            <a:normAutofit/>
          </a:bodyPr>
          <a:lstStyle/>
          <a:p>
            <a:pPr marL="0" indent="0">
              <a:buNone/>
              <a:defRPr sz="2800">
                <a:solidFill>
                  <a:schemeClr val="accent6"/>
                </a:solidFill>
              </a:defRPr>
            </a:pPr>
            <a:r>
              <a:rPr lang="en-US" b="1" dirty="0" smtClean="0">
                <a:solidFill>
                  <a:schemeClr val="accent5">
                    <a:lumMod val="50000"/>
                  </a:schemeClr>
                </a:solidFill>
              </a:rPr>
              <a:t>CAD</a:t>
            </a:r>
            <a:endParaRPr lang="en-US" b="1" dirty="0">
              <a:solidFill>
                <a:schemeClr val="accent5">
                  <a:lumMod val="50000"/>
                </a:schemeClr>
              </a:solidFill>
            </a:endParaRPr>
          </a:p>
          <a:p>
            <a:pPr>
              <a:defRPr sz="2800">
                <a:solidFill>
                  <a:schemeClr val="accent6"/>
                </a:solidFill>
              </a:defRPr>
            </a:pPr>
            <a:r>
              <a:rPr lang="en-US" dirty="0" smtClean="0">
                <a:solidFill>
                  <a:schemeClr val="accent5">
                    <a:lumMod val="50000"/>
                  </a:schemeClr>
                </a:solidFill>
              </a:rPr>
              <a:t>Q waves </a:t>
            </a:r>
          </a:p>
          <a:p>
            <a:pPr>
              <a:defRPr sz="2800">
                <a:solidFill>
                  <a:schemeClr val="accent6"/>
                </a:solidFill>
              </a:defRPr>
            </a:pPr>
            <a:r>
              <a:rPr lang="en-US" dirty="0" smtClean="0">
                <a:solidFill>
                  <a:schemeClr val="accent5">
                    <a:lumMod val="50000"/>
                  </a:schemeClr>
                </a:solidFill>
              </a:rPr>
              <a:t>RBBB</a:t>
            </a:r>
          </a:p>
          <a:p>
            <a:pPr>
              <a:defRPr sz="2800">
                <a:solidFill>
                  <a:schemeClr val="accent6"/>
                </a:solidFill>
              </a:defRPr>
            </a:pPr>
            <a:r>
              <a:rPr lang="en-US" dirty="0" smtClean="0">
                <a:solidFill>
                  <a:schemeClr val="accent5">
                    <a:lumMod val="50000"/>
                  </a:schemeClr>
                </a:solidFill>
              </a:rPr>
              <a:t>LBBB</a:t>
            </a: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spTree>
    <p:extLst>
      <p:ext uri="{BB962C8B-B14F-4D97-AF65-F5344CB8AC3E}">
        <p14:creationId xmlns:p14="http://schemas.microsoft.com/office/powerpoint/2010/main" xmlns="" val="75346802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hape 451"/>
          <p:cNvSpPr>
            <a:spLocks noGrp="1"/>
          </p:cNvSpPr>
          <p:nvPr>
            <p:ph type="title"/>
          </p:nvPr>
        </p:nvSpPr>
        <p:spPr>
          <a:prstGeom prst="rect">
            <a:avLst/>
          </a:prstGeom>
        </p:spPr>
        <p:txBody>
          <a:bodyPr/>
          <a:lstStyle/>
          <a:p>
            <a:r>
              <a:rPr lang="en-US" b="1" dirty="0" smtClean="0">
                <a:solidFill>
                  <a:srgbClr val="00B0F0"/>
                </a:solidFill>
              </a:rPr>
              <a:t>Pre Op ECG</a:t>
            </a:r>
            <a:r>
              <a:rPr b="1" dirty="0" smtClean="0">
                <a:solidFill>
                  <a:srgbClr val="00B0F0"/>
                </a:solidFill>
              </a:rPr>
              <a:t> </a:t>
            </a:r>
            <a:endParaRPr b="1" dirty="0">
              <a:solidFill>
                <a:srgbClr val="00B0F0"/>
              </a:solidFill>
            </a:endParaRPr>
          </a:p>
        </p:txBody>
      </p:sp>
      <p:sp>
        <p:nvSpPr>
          <p:cNvPr id="452" name="Shape 452"/>
          <p:cNvSpPr>
            <a:spLocks noGrp="1"/>
          </p:cNvSpPr>
          <p:nvPr>
            <p:ph type="body" idx="1"/>
          </p:nvPr>
        </p:nvSpPr>
        <p:spPr>
          <a:xfrm>
            <a:off x="838200" y="2210665"/>
            <a:ext cx="9601200" cy="3532160"/>
          </a:xfrm>
          <a:prstGeom prst="rect">
            <a:avLst/>
          </a:prstGeom>
        </p:spPr>
        <p:txBody>
          <a:bodyPr>
            <a:normAutofit/>
          </a:bodyPr>
          <a:lstStyle/>
          <a:p>
            <a:pPr marL="0" indent="0">
              <a:buNone/>
              <a:defRPr sz="2800">
                <a:solidFill>
                  <a:schemeClr val="accent6"/>
                </a:solidFill>
              </a:defRPr>
            </a:pPr>
            <a:r>
              <a:rPr lang="en-US" b="1" dirty="0" smtClean="0">
                <a:solidFill>
                  <a:schemeClr val="accent5">
                    <a:lumMod val="50000"/>
                  </a:schemeClr>
                </a:solidFill>
              </a:rPr>
              <a:t>Hypertrophic CM</a:t>
            </a:r>
            <a:endParaRPr lang="en-US" b="1" dirty="0">
              <a:solidFill>
                <a:schemeClr val="accent5">
                  <a:lumMod val="50000"/>
                </a:schemeClr>
              </a:solidFill>
            </a:endParaRPr>
          </a:p>
          <a:p>
            <a:pPr>
              <a:defRPr sz="2800">
                <a:solidFill>
                  <a:schemeClr val="accent6"/>
                </a:solidFill>
              </a:defRPr>
            </a:pPr>
            <a:r>
              <a:rPr lang="en-US" dirty="0">
                <a:solidFill>
                  <a:schemeClr val="accent5">
                    <a:lumMod val="50000"/>
                  </a:schemeClr>
                </a:solidFill>
              </a:rPr>
              <a:t>LVH </a:t>
            </a:r>
            <a:endParaRPr lang="en-US" dirty="0" smtClean="0">
              <a:solidFill>
                <a:schemeClr val="accent5">
                  <a:lumMod val="50000"/>
                </a:schemeClr>
              </a:solidFill>
            </a:endParaRPr>
          </a:p>
          <a:p>
            <a:pPr>
              <a:defRPr sz="2800">
                <a:solidFill>
                  <a:schemeClr val="accent6"/>
                </a:solidFill>
              </a:defRPr>
            </a:pPr>
            <a:r>
              <a:rPr lang="en-US" dirty="0" smtClean="0">
                <a:solidFill>
                  <a:schemeClr val="accent5">
                    <a:lumMod val="50000"/>
                  </a:schemeClr>
                </a:solidFill>
              </a:rPr>
              <a:t>ST-segment </a:t>
            </a:r>
            <a:r>
              <a:rPr lang="en-US" dirty="0">
                <a:solidFill>
                  <a:schemeClr val="accent5">
                    <a:lumMod val="50000"/>
                  </a:schemeClr>
                </a:solidFill>
              </a:rPr>
              <a:t>and T-wave abnormalities </a:t>
            </a:r>
            <a:endParaRPr lang="en-US" dirty="0" smtClean="0">
              <a:solidFill>
                <a:schemeClr val="accent5">
                  <a:lumMod val="50000"/>
                </a:schemeClr>
              </a:solidFill>
            </a:endParaRPr>
          </a:p>
          <a:p>
            <a:pPr>
              <a:defRPr sz="2800">
                <a:solidFill>
                  <a:schemeClr val="accent6"/>
                </a:solidFill>
              </a:defRPr>
            </a:pPr>
            <a:r>
              <a:rPr lang="en-US" dirty="0" smtClean="0">
                <a:solidFill>
                  <a:schemeClr val="accent5">
                    <a:lumMod val="50000"/>
                  </a:schemeClr>
                </a:solidFill>
              </a:rPr>
              <a:t>In Non HT with murmur increased with Valsalva</a:t>
            </a:r>
            <a:endParaRPr dirty="0">
              <a:solidFill>
                <a:srgbClr val="0070C0"/>
              </a:solidFill>
            </a:endParaRPr>
          </a:p>
        </p:txBody>
      </p:sp>
      <p:pic>
        <p:nvPicPr>
          <p:cNvPr id="453" name="image2.png" descr="image4.png"/>
          <p:cNvPicPr>
            <a:picLocks noChangeAspect="1"/>
          </p:cNvPicPr>
          <p:nvPr/>
        </p:nvPicPr>
        <p:blipFill>
          <a:blip r:embed="rId2">
            <a:extLst/>
          </a:blip>
          <a:stretch>
            <a:fillRect/>
          </a:stretch>
        </p:blipFill>
        <p:spPr>
          <a:xfrm>
            <a:off x="11069641" y="5467203"/>
            <a:ext cx="821758" cy="1187814"/>
          </a:xfrm>
          <a:prstGeom prst="rect">
            <a:avLst/>
          </a:prstGeom>
          <a:ln w="12700">
            <a:miter lim="400000"/>
          </a:ln>
        </p:spPr>
      </p:pic>
      <p:pic>
        <p:nvPicPr>
          <p:cNvPr id="3" name="Picture 2"/>
          <p:cNvPicPr>
            <a:picLocks noChangeAspect="1"/>
          </p:cNvPicPr>
          <p:nvPr/>
        </p:nvPicPr>
        <p:blipFill>
          <a:blip r:embed="rId3"/>
          <a:stretch>
            <a:fillRect/>
          </a:stretch>
        </p:blipFill>
        <p:spPr>
          <a:xfrm>
            <a:off x="838200" y="1458941"/>
            <a:ext cx="9205758" cy="91448"/>
          </a:xfrm>
          <a:prstGeom prst="rect">
            <a:avLst/>
          </a:prstGeom>
        </p:spPr>
      </p:pic>
    </p:spTree>
    <p:extLst>
      <p:ext uri="{BB962C8B-B14F-4D97-AF65-F5344CB8AC3E}">
        <p14:creationId xmlns:p14="http://schemas.microsoft.com/office/powerpoint/2010/main" xmlns="" val="350513254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673</TotalTime>
  <Words>1450</Words>
  <Application>Microsoft Office PowerPoint</Application>
  <PresentationFormat>Custom</PresentationFormat>
  <Paragraphs>274</Paragraphs>
  <Slides>46</Slides>
  <Notes>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Pre Operative Investigations ECG &amp; ECHO</vt:lpstr>
      <vt:lpstr>Pre Operative Investigations ECG &amp; ECHO</vt:lpstr>
      <vt:lpstr>Slide 3</vt:lpstr>
      <vt:lpstr>Objectives</vt:lpstr>
      <vt:lpstr>EcG</vt:lpstr>
      <vt:lpstr>Pre Anesthesia  ECG </vt:lpstr>
      <vt:lpstr>Pre Op ECG </vt:lpstr>
      <vt:lpstr>Pre Op ECG </vt:lpstr>
      <vt:lpstr>Pre Op ECG </vt:lpstr>
      <vt:lpstr>Pre Op ECG </vt:lpstr>
      <vt:lpstr>Pre Op ECG </vt:lpstr>
      <vt:lpstr>ECHO</vt:lpstr>
      <vt:lpstr>Slide 13</vt:lpstr>
      <vt:lpstr>Disclaimer</vt:lpstr>
      <vt:lpstr>Pre Anesthesia  Echo Helps Us  </vt:lpstr>
      <vt:lpstr>LV Systolic Dysfunction </vt:lpstr>
      <vt:lpstr>LV Systolic Function Assessment </vt:lpstr>
      <vt:lpstr>LV Systolic Function Assessment </vt:lpstr>
      <vt:lpstr>LV Systolic Function Assessment </vt:lpstr>
      <vt:lpstr>LV Systolic Function Assessment </vt:lpstr>
      <vt:lpstr>LV Systolic Function Assessment </vt:lpstr>
      <vt:lpstr>LV Systolic Function Assessment </vt:lpstr>
      <vt:lpstr>LV Diastolic Function Assessment </vt:lpstr>
      <vt:lpstr>LV Diastolic Function Assessment </vt:lpstr>
      <vt:lpstr>LV Diastolic Function Assessment </vt:lpstr>
      <vt:lpstr>LV Diastolic Function Assessment </vt:lpstr>
      <vt:lpstr>Regional wall motion abnormality </vt:lpstr>
      <vt:lpstr>Valves Morphology </vt:lpstr>
      <vt:lpstr>Valves Morphology </vt:lpstr>
      <vt:lpstr>Valves Morphology </vt:lpstr>
      <vt:lpstr>Valves Morphology </vt:lpstr>
      <vt:lpstr>Intra Cardiac Pressure Measurement</vt:lpstr>
      <vt:lpstr>Other  Measurement</vt:lpstr>
      <vt:lpstr>To Conclude </vt:lpstr>
      <vt:lpstr>Slide 35</vt:lpstr>
      <vt:lpstr>Slide 36</vt:lpstr>
      <vt:lpstr>Dr.G.K.Kumar,MD,DA,FIPP., Indian Institute of Pain Management</vt:lpstr>
      <vt:lpstr>Let’s make a pain free world…</vt:lpstr>
      <vt:lpstr>Slide 39</vt:lpstr>
      <vt:lpstr>Slide 40</vt:lpstr>
      <vt:lpstr>Slide 41</vt:lpstr>
      <vt:lpstr>Slide 42</vt:lpstr>
      <vt:lpstr>Pre op echo </vt:lpstr>
      <vt:lpstr>Pre op echo </vt:lpstr>
      <vt:lpstr>Pre op echo </vt:lpstr>
      <vt:lpstr>Valves Morphology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psgh</cp:lastModifiedBy>
  <cp:revision>68</cp:revision>
  <dcterms:modified xsi:type="dcterms:W3CDTF">2020-02-23T04:37:43Z</dcterms:modified>
</cp:coreProperties>
</file>